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29" r:id="rId4"/>
    <p:sldMasterId id="2147484353" r:id="rId5"/>
    <p:sldMasterId id="2147484350" r:id="rId6"/>
  </p:sldMasterIdLst>
  <p:notesMasterIdLst>
    <p:notesMasterId r:id="rId22"/>
  </p:notesMasterIdLst>
  <p:handoutMasterIdLst>
    <p:handoutMasterId r:id="rId23"/>
  </p:handoutMasterIdLst>
  <p:sldIdLst>
    <p:sldId id="1403" r:id="rId7"/>
    <p:sldId id="1423" r:id="rId8"/>
    <p:sldId id="1439" r:id="rId9"/>
    <p:sldId id="1443" r:id="rId10"/>
    <p:sldId id="1441" r:id="rId11"/>
    <p:sldId id="1445" r:id="rId12"/>
    <p:sldId id="1444" r:id="rId13"/>
    <p:sldId id="1446" r:id="rId14"/>
    <p:sldId id="1447" r:id="rId15"/>
    <p:sldId id="1448" r:id="rId16"/>
    <p:sldId id="1449" r:id="rId17"/>
    <p:sldId id="1450" r:id="rId18"/>
    <p:sldId id="1451" r:id="rId19"/>
    <p:sldId id="1410" r:id="rId20"/>
    <p:sldId id="1416" r:id="rId21"/>
  </p:sldIdLst>
  <p:sldSz cx="12436475" cy="6994525"/>
  <p:notesSz cx="6858000" cy="9144000"/>
  <p:defaultTextStyle>
    <a:defPPr>
      <a:defRPr lang="en-US"/>
    </a:defPPr>
    <a:lvl1pPr marL="0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6371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32742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99113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65484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3185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." id="{BF68131C-8EB2-4A6D-ABFA-02E5AB776A1B}">
          <p14:sldIdLst>
            <p14:sldId id="1403"/>
            <p14:sldId id="1423"/>
            <p14:sldId id="1439"/>
            <p14:sldId id="1443"/>
            <p14:sldId id="1441"/>
            <p14:sldId id="1445"/>
            <p14:sldId id="1444"/>
            <p14:sldId id="1446"/>
            <p14:sldId id="1447"/>
            <p14:sldId id="1448"/>
            <p14:sldId id="1449"/>
            <p14:sldId id="1450"/>
            <p14:sldId id="1451"/>
          </p14:sldIdLst>
        </p14:section>
        <p14:section name="Presentation template" id="{C7FA9FF9-CCBF-4AFF-8011-39A1B6C3CC0F}">
          <p14:sldIdLst>
            <p14:sldId id="1410"/>
            <p14:sldId id="1416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7" name="Auri Mathisen" initials="AM" lastIdx="1" clrIdx="7">
    <p:extLst>
      <p:ext uri="{19B8F6BF-5375-455C-9EA6-DF929625EA0E}">
        <p15:presenceInfo xmlns:p15="http://schemas.microsoft.com/office/powerpoint/2012/main" userId="S-1-5-21-383413107-1061881802-891584314-12534" providerId="AD"/>
      </p:ext>
    </p:extLst>
  </p:cmAuthor>
  <p:cmAuthor id="1" name="Mary Feil-Jacobs" initials="MFJ" lastIdx="43" clrIdx="1"/>
  <p:cmAuthor id="8" name="Judi Lee" initials="JL" lastIdx="3" clrIdx="8">
    <p:extLst>
      <p:ext uri="{19B8F6BF-5375-455C-9EA6-DF929625EA0E}">
        <p15:presenceInfo xmlns:p15="http://schemas.microsoft.com/office/powerpoint/2012/main" userId="S-1-5-21-383413107-1061881802-891584314-9954" providerId="AD"/>
      </p:ext>
    </p:extLst>
  </p:cmAuthor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9" name="David Griffith" initials="DG" lastIdx="3" clrIdx="9">
    <p:extLst>
      <p:ext uri="{19B8F6BF-5375-455C-9EA6-DF929625EA0E}">
        <p15:presenceInfo xmlns:p15="http://schemas.microsoft.com/office/powerpoint/2012/main" userId="S-1-5-21-383413107-1061881802-891584314-4667" providerId="AD"/>
      </p:ext>
    </p:extLst>
  </p:cmAuthor>
  <p:cmAuthor id="3" name="Mary Feil-Jacobs" initials="MF" lastIdx="22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  <p:cmAuthor id="10" name="Mark Rhodes" initials="MR" lastIdx="1" clrIdx="10">
    <p:extLst>
      <p:ext uri="{19B8F6BF-5375-455C-9EA6-DF929625EA0E}">
        <p15:presenceInfo xmlns:p15="http://schemas.microsoft.com/office/powerpoint/2012/main" userId="Mark Rhodes" providerId="None"/>
      </p:ext>
    </p:extLst>
  </p:cmAuthor>
  <p:cmAuthor id="4" name="Mitchell Derrey" initials="MD" lastIdx="6" clrIdx="4">
    <p:extLst>
      <p:ext uri="{19B8F6BF-5375-455C-9EA6-DF929625EA0E}">
        <p15:presenceInfo xmlns:p15="http://schemas.microsoft.com/office/powerpoint/2012/main" userId="S-1-5-21-383413107-1061881802-891584314-4851" providerId="AD"/>
      </p:ext>
    </p:extLst>
  </p:cmAuthor>
  <p:cmAuthor id="5" name="Christen Anderson" initials="CA" lastIdx="19" clrIdx="5">
    <p:extLst>
      <p:ext uri="{19B8F6BF-5375-455C-9EA6-DF929625EA0E}">
        <p15:presenceInfo xmlns:p15="http://schemas.microsoft.com/office/powerpoint/2012/main" userId="Christen Anderson" providerId="None"/>
      </p:ext>
    </p:extLst>
  </p:cmAuthor>
  <p:cmAuthor id="6" name="Delaney Freer" initials="DF" lastIdx="16" clrIdx="6">
    <p:extLst>
      <p:ext uri="{19B8F6BF-5375-455C-9EA6-DF929625EA0E}">
        <p15:presenceInfo xmlns:p15="http://schemas.microsoft.com/office/powerpoint/2012/main" userId="4a46fd6c6e3be69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9120"/>
    <a:srgbClr val="1B449A"/>
    <a:srgbClr val="1E275C"/>
    <a:srgbClr val="000000"/>
    <a:srgbClr val="1B4499"/>
    <a:srgbClr val="001E60"/>
    <a:srgbClr val="E6E6E6"/>
    <a:srgbClr val="0095C8"/>
    <a:srgbClr val="E1B81C"/>
    <a:srgbClr val="E400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81"/>
    <p:restoredTop sz="94681"/>
  </p:normalViewPr>
  <p:slideViewPr>
    <p:cSldViewPr snapToGrid="0">
      <p:cViewPr varScale="1">
        <p:scale>
          <a:sx n="95" d="100"/>
          <a:sy n="95" d="100"/>
        </p:scale>
        <p:origin x="1152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 Meyer" userId="434c9848-7f9b-4e1d-a1c3-fd0f120a196f" providerId="ADAL" clId="{307E4638-5859-41C6-86CC-DAA64FD3CC79}"/>
    <pc:docChg chg="delSld modSection">
      <pc:chgData name="Alex Meyer" userId="434c9848-7f9b-4e1d-a1c3-fd0f120a196f" providerId="ADAL" clId="{307E4638-5859-41C6-86CC-DAA64FD3CC79}" dt="2025-10-16T19:23:20.122" v="0" actId="47"/>
      <pc:docMkLst>
        <pc:docMk/>
      </pc:docMkLst>
      <pc:sldChg chg="del">
        <pc:chgData name="Alex Meyer" userId="434c9848-7f9b-4e1d-a1c3-fd0f120a196f" providerId="ADAL" clId="{307E4638-5859-41C6-86CC-DAA64FD3CC79}" dt="2025-10-16T19:23:20.122" v="0" actId="47"/>
        <pc:sldMkLst>
          <pc:docMk/>
          <pc:sldMk cId="3016161773" sldId="256"/>
        </pc:sldMkLst>
      </pc:sldChg>
      <pc:sldChg chg="del">
        <pc:chgData name="Alex Meyer" userId="434c9848-7f9b-4e1d-a1c3-fd0f120a196f" providerId="ADAL" clId="{307E4638-5859-41C6-86CC-DAA64FD3CC79}" dt="2025-10-16T19:23:20.122" v="0" actId="47"/>
        <pc:sldMkLst>
          <pc:docMk/>
          <pc:sldMk cId="2176744996" sldId="258"/>
        </pc:sldMkLst>
      </pc:sldChg>
      <pc:sldChg chg="del">
        <pc:chgData name="Alex Meyer" userId="434c9848-7f9b-4e1d-a1c3-fd0f120a196f" providerId="ADAL" clId="{307E4638-5859-41C6-86CC-DAA64FD3CC79}" dt="2025-10-16T19:23:20.122" v="0" actId="47"/>
        <pc:sldMkLst>
          <pc:docMk/>
          <pc:sldMk cId="4169845749" sldId="259"/>
        </pc:sldMkLst>
      </pc:sldChg>
      <pc:sldChg chg="del">
        <pc:chgData name="Alex Meyer" userId="434c9848-7f9b-4e1d-a1c3-fd0f120a196f" providerId="ADAL" clId="{307E4638-5859-41C6-86CC-DAA64FD3CC79}" dt="2025-10-16T19:23:20.122" v="0" actId="47"/>
        <pc:sldMkLst>
          <pc:docMk/>
          <pc:sldMk cId="4227912242" sldId="266"/>
        </pc:sldMkLst>
      </pc:sldChg>
      <pc:sldChg chg="del">
        <pc:chgData name="Alex Meyer" userId="434c9848-7f9b-4e1d-a1c3-fd0f120a196f" providerId="ADAL" clId="{307E4638-5859-41C6-86CC-DAA64FD3CC79}" dt="2025-10-16T19:23:20.122" v="0" actId="47"/>
        <pc:sldMkLst>
          <pc:docMk/>
          <pc:sldMk cId="2651166450" sldId="267"/>
        </pc:sldMkLst>
      </pc:sldChg>
      <pc:sldChg chg="del">
        <pc:chgData name="Alex Meyer" userId="434c9848-7f9b-4e1d-a1c3-fd0f120a196f" providerId="ADAL" clId="{307E4638-5859-41C6-86CC-DAA64FD3CC79}" dt="2025-10-16T19:23:20.122" v="0" actId="47"/>
        <pc:sldMkLst>
          <pc:docMk/>
          <pc:sldMk cId="1695189376" sldId="271"/>
        </pc:sldMkLst>
      </pc:sldChg>
      <pc:sldChg chg="del">
        <pc:chgData name="Alex Meyer" userId="434c9848-7f9b-4e1d-a1c3-fd0f120a196f" providerId="ADAL" clId="{307E4638-5859-41C6-86CC-DAA64FD3CC79}" dt="2025-10-16T19:23:20.122" v="0" actId="47"/>
        <pc:sldMkLst>
          <pc:docMk/>
          <pc:sldMk cId="102156363" sldId="272"/>
        </pc:sldMkLst>
      </pc:sldChg>
      <pc:sldChg chg="del">
        <pc:chgData name="Alex Meyer" userId="434c9848-7f9b-4e1d-a1c3-fd0f120a196f" providerId="ADAL" clId="{307E4638-5859-41C6-86CC-DAA64FD3CC79}" dt="2025-10-16T19:23:20.122" v="0" actId="47"/>
        <pc:sldMkLst>
          <pc:docMk/>
          <pc:sldMk cId="3816277559" sldId="1385"/>
        </pc:sldMkLst>
      </pc:sldChg>
      <pc:sldChg chg="del">
        <pc:chgData name="Alex Meyer" userId="434c9848-7f9b-4e1d-a1c3-fd0f120a196f" providerId="ADAL" clId="{307E4638-5859-41C6-86CC-DAA64FD3CC79}" dt="2025-10-16T19:23:20.122" v="0" actId="47"/>
        <pc:sldMkLst>
          <pc:docMk/>
          <pc:sldMk cId="3311796963" sldId="1388"/>
        </pc:sldMkLst>
      </pc:sldChg>
      <pc:sldChg chg="del">
        <pc:chgData name="Alex Meyer" userId="434c9848-7f9b-4e1d-a1c3-fd0f120a196f" providerId="ADAL" clId="{307E4638-5859-41C6-86CC-DAA64FD3CC79}" dt="2025-10-16T19:23:20.122" v="0" actId="47"/>
        <pc:sldMkLst>
          <pc:docMk/>
          <pc:sldMk cId="337771157" sldId="1395"/>
        </pc:sldMkLst>
      </pc:sldChg>
      <pc:sldChg chg="del">
        <pc:chgData name="Alex Meyer" userId="434c9848-7f9b-4e1d-a1c3-fd0f120a196f" providerId="ADAL" clId="{307E4638-5859-41C6-86CC-DAA64FD3CC79}" dt="2025-10-16T19:23:20.122" v="0" actId="47"/>
        <pc:sldMkLst>
          <pc:docMk/>
          <pc:sldMk cId="3513057114" sldId="1396"/>
        </pc:sldMkLst>
      </pc:sldChg>
      <pc:sldChg chg="del">
        <pc:chgData name="Alex Meyer" userId="434c9848-7f9b-4e1d-a1c3-fd0f120a196f" providerId="ADAL" clId="{307E4638-5859-41C6-86CC-DAA64FD3CC79}" dt="2025-10-16T19:23:20.122" v="0" actId="47"/>
        <pc:sldMkLst>
          <pc:docMk/>
          <pc:sldMk cId="1860374604" sldId="1397"/>
        </pc:sldMkLst>
      </pc:sldChg>
      <pc:sldChg chg="del">
        <pc:chgData name="Alex Meyer" userId="434c9848-7f9b-4e1d-a1c3-fd0f120a196f" providerId="ADAL" clId="{307E4638-5859-41C6-86CC-DAA64FD3CC79}" dt="2025-10-16T19:23:20.122" v="0" actId="47"/>
        <pc:sldMkLst>
          <pc:docMk/>
          <pc:sldMk cId="2470937028" sldId="1402"/>
        </pc:sldMkLst>
      </pc:sldChg>
      <pc:sldChg chg="del">
        <pc:chgData name="Alex Meyer" userId="434c9848-7f9b-4e1d-a1c3-fd0f120a196f" providerId="ADAL" clId="{307E4638-5859-41C6-86CC-DAA64FD3CC79}" dt="2025-10-16T19:23:20.122" v="0" actId="47"/>
        <pc:sldMkLst>
          <pc:docMk/>
          <pc:sldMk cId="2125318853" sldId="1420"/>
        </pc:sldMkLst>
      </pc:sldChg>
      <pc:sldMasterChg chg="delSldLayout">
        <pc:chgData name="Alex Meyer" userId="434c9848-7f9b-4e1d-a1c3-fd0f120a196f" providerId="ADAL" clId="{307E4638-5859-41C6-86CC-DAA64FD3CC79}" dt="2025-10-16T19:23:20.122" v="0" actId="47"/>
        <pc:sldMasterMkLst>
          <pc:docMk/>
          <pc:sldMasterMk cId="3588427678" sldId="2147484229"/>
        </pc:sldMasterMkLst>
        <pc:sldLayoutChg chg="del">
          <pc:chgData name="Alex Meyer" userId="434c9848-7f9b-4e1d-a1c3-fd0f120a196f" providerId="ADAL" clId="{307E4638-5859-41C6-86CC-DAA64FD3CC79}" dt="2025-10-16T19:23:20.122" v="0" actId="47"/>
          <pc:sldLayoutMkLst>
            <pc:docMk/>
            <pc:sldMasterMk cId="3588427678" sldId="2147484229"/>
            <pc:sldLayoutMk cId="1551978159" sldId="2147484342"/>
          </pc:sldLayoutMkLst>
        </pc:sldLayoutChg>
        <pc:sldLayoutChg chg="del">
          <pc:chgData name="Alex Meyer" userId="434c9848-7f9b-4e1d-a1c3-fd0f120a196f" providerId="ADAL" clId="{307E4638-5859-41C6-86CC-DAA64FD3CC79}" dt="2025-10-16T19:23:20.122" v="0" actId="47"/>
          <pc:sldLayoutMkLst>
            <pc:docMk/>
            <pc:sldMasterMk cId="3588427678" sldId="2147484229"/>
            <pc:sldLayoutMk cId="933039517" sldId="2147484343"/>
          </pc:sldLayoutMkLst>
        </pc:sldLayoutChg>
        <pc:sldLayoutChg chg="del">
          <pc:chgData name="Alex Meyer" userId="434c9848-7f9b-4e1d-a1c3-fd0f120a196f" providerId="ADAL" clId="{307E4638-5859-41C6-86CC-DAA64FD3CC79}" dt="2025-10-16T19:23:20.122" v="0" actId="47"/>
          <pc:sldLayoutMkLst>
            <pc:docMk/>
            <pc:sldMasterMk cId="3588427678" sldId="2147484229"/>
            <pc:sldLayoutMk cId="688936611" sldId="2147484347"/>
          </pc:sldLayoutMkLst>
        </pc:sldLayoutChg>
      </pc:sldMasterChg>
    </pc:docChg>
  </pc:docChgLst>
  <pc:docChgLst>
    <pc:chgData name="Ramer, Peter" userId="1cda720e-e5fa-4c4f-8ada-e413168d23ec" providerId="ADAL" clId="{7CE5E6B4-9B60-4242-90E8-4F1C47B863E5}"/>
    <pc:docChg chg="custSel addSld modSld">
      <pc:chgData name="Ramer, Peter" userId="1cda720e-e5fa-4c4f-8ada-e413168d23ec" providerId="ADAL" clId="{7CE5E6B4-9B60-4242-90E8-4F1C47B863E5}" dt="2025-08-22T16:34:54.406" v="17" actId="14100"/>
      <pc:docMkLst>
        <pc:docMk/>
      </pc:docMkLst>
      <pc:sldChg chg="add">
        <pc:chgData name="Ramer, Peter" userId="1cda720e-e5fa-4c4f-8ada-e413168d23ec" providerId="ADAL" clId="{7CE5E6B4-9B60-4242-90E8-4F1C47B863E5}" dt="2025-08-22T15:40:27.261" v="0"/>
        <pc:sldMkLst>
          <pc:docMk/>
          <pc:sldMk cId="3869000583" sldId="1423"/>
        </pc:sldMkLst>
      </pc:sldChg>
      <pc:sldChg chg="delSp modSp add mod modClrScheme chgLayout">
        <pc:chgData name="Ramer, Peter" userId="1cda720e-e5fa-4c4f-8ada-e413168d23ec" providerId="ADAL" clId="{7CE5E6B4-9B60-4242-90E8-4F1C47B863E5}" dt="2025-08-22T15:40:44.049" v="3" actId="478"/>
        <pc:sldMkLst>
          <pc:docMk/>
          <pc:sldMk cId="1638368458" sldId="1439"/>
        </pc:sldMkLst>
      </pc:sldChg>
      <pc:sldChg chg="modSp add mod chgLayout">
        <pc:chgData name="Ramer, Peter" userId="1cda720e-e5fa-4c4f-8ada-e413168d23ec" providerId="ADAL" clId="{7CE5E6B4-9B60-4242-90E8-4F1C47B863E5}" dt="2025-08-22T15:40:56.097" v="4" actId="700"/>
        <pc:sldMkLst>
          <pc:docMk/>
          <pc:sldMk cId="1361229913" sldId="1441"/>
        </pc:sldMkLst>
      </pc:sldChg>
      <pc:sldChg chg="addSp delSp modSp add mod modTransition chgLayout">
        <pc:chgData name="Ramer, Peter" userId="1cda720e-e5fa-4c4f-8ada-e413168d23ec" providerId="ADAL" clId="{7CE5E6B4-9B60-4242-90E8-4F1C47B863E5}" dt="2025-08-22T15:41:10.729" v="5" actId="26606"/>
        <pc:sldMkLst>
          <pc:docMk/>
          <pc:sldMk cId="973167616" sldId="1443"/>
        </pc:sldMkLst>
      </pc:sldChg>
      <pc:sldChg chg="addSp delSp modSp add mod modTransition chgLayout">
        <pc:chgData name="Ramer, Peter" userId="1cda720e-e5fa-4c4f-8ada-e413168d23ec" providerId="ADAL" clId="{7CE5E6B4-9B60-4242-90E8-4F1C47B863E5}" dt="2025-08-22T15:42:36.881" v="14" actId="26606"/>
        <pc:sldMkLst>
          <pc:docMk/>
          <pc:sldMk cId="1047579653" sldId="1444"/>
        </pc:sldMkLst>
      </pc:sldChg>
      <pc:sldChg chg="addSp delSp modSp add mod chgLayout">
        <pc:chgData name="Ramer, Peter" userId="1cda720e-e5fa-4c4f-8ada-e413168d23ec" providerId="ADAL" clId="{7CE5E6B4-9B60-4242-90E8-4F1C47B863E5}" dt="2025-08-22T15:42:52.214" v="16" actId="478"/>
        <pc:sldMkLst>
          <pc:docMk/>
          <pc:sldMk cId="2128053784" sldId="1445"/>
        </pc:sldMkLst>
      </pc:sldChg>
      <pc:sldChg chg="modSp add mod chgLayout">
        <pc:chgData name="Ramer, Peter" userId="1cda720e-e5fa-4c4f-8ada-e413168d23ec" providerId="ADAL" clId="{7CE5E6B4-9B60-4242-90E8-4F1C47B863E5}" dt="2025-08-22T15:42:23.932" v="13" actId="14100"/>
        <pc:sldMkLst>
          <pc:docMk/>
          <pc:sldMk cId="2304745133" sldId="1446"/>
        </pc:sldMkLst>
      </pc:sldChg>
      <pc:sldChg chg="modSp add mod chgLayout">
        <pc:chgData name="Ramer, Peter" userId="1cda720e-e5fa-4c4f-8ada-e413168d23ec" providerId="ADAL" clId="{7CE5E6B4-9B60-4242-90E8-4F1C47B863E5}" dt="2025-08-22T15:40:56.097" v="4" actId="700"/>
        <pc:sldMkLst>
          <pc:docMk/>
          <pc:sldMk cId="1036382964" sldId="1447"/>
        </pc:sldMkLst>
      </pc:sldChg>
      <pc:sldChg chg="addSp delSp modSp add mod chgLayout">
        <pc:chgData name="Ramer, Peter" userId="1cda720e-e5fa-4c4f-8ada-e413168d23ec" providerId="ADAL" clId="{7CE5E6B4-9B60-4242-90E8-4F1C47B863E5}" dt="2025-08-22T15:42:15.377" v="12" actId="1076"/>
        <pc:sldMkLst>
          <pc:docMk/>
          <pc:sldMk cId="2128049712" sldId="1448"/>
        </pc:sldMkLst>
      </pc:sldChg>
      <pc:sldChg chg="modSp add mod chgLayout">
        <pc:chgData name="Ramer, Peter" userId="1cda720e-e5fa-4c4f-8ada-e413168d23ec" providerId="ADAL" clId="{7CE5E6B4-9B60-4242-90E8-4F1C47B863E5}" dt="2025-08-22T15:41:54.393" v="9" actId="14100"/>
        <pc:sldMkLst>
          <pc:docMk/>
          <pc:sldMk cId="4000819229" sldId="1449"/>
        </pc:sldMkLst>
      </pc:sldChg>
      <pc:sldChg chg="modSp add mod chgLayout">
        <pc:chgData name="Ramer, Peter" userId="1cda720e-e5fa-4c4f-8ada-e413168d23ec" providerId="ADAL" clId="{7CE5E6B4-9B60-4242-90E8-4F1C47B863E5}" dt="2025-08-22T15:41:46.043" v="8" actId="14100"/>
        <pc:sldMkLst>
          <pc:docMk/>
          <pc:sldMk cId="898172895" sldId="1450"/>
        </pc:sldMkLst>
      </pc:sldChg>
      <pc:sldChg chg="modSp add mod chgLayout">
        <pc:chgData name="Ramer, Peter" userId="1cda720e-e5fa-4c4f-8ada-e413168d23ec" providerId="ADAL" clId="{7CE5E6B4-9B60-4242-90E8-4F1C47B863E5}" dt="2025-08-22T16:34:54.406" v="17" actId="14100"/>
        <pc:sldMkLst>
          <pc:docMk/>
          <pc:sldMk cId="1030034398" sldId="1451"/>
        </pc:sldMkLst>
      </pc:sldChg>
    </pc:docChg>
  </pc:docChgLst>
  <pc:docChgLst>
    <pc:chgData name="Ramer, Peter" userId="1cda720e-e5fa-4c4f-8ada-e413168d23ec" providerId="ADAL" clId="{A6E22C51-8FD3-465A-ACE6-19EC96B413E5}"/>
    <pc:docChg chg="delSld modSection">
      <pc:chgData name="Ramer, Peter" userId="1cda720e-e5fa-4c4f-8ada-e413168d23ec" providerId="ADAL" clId="{A6E22C51-8FD3-465A-ACE6-19EC96B413E5}" dt="2025-08-22T14:42:22.882" v="9" actId="47"/>
      <pc:docMkLst>
        <pc:docMk/>
      </pc:docMkLst>
      <pc:sldChg chg="del">
        <pc:chgData name="Ramer, Peter" userId="1cda720e-e5fa-4c4f-8ada-e413168d23ec" providerId="ADAL" clId="{A6E22C51-8FD3-465A-ACE6-19EC96B413E5}" dt="2025-08-22T14:42:13.865" v="7" actId="47"/>
        <pc:sldMkLst>
          <pc:docMk/>
          <pc:sldMk cId="3609540227" sldId="1386"/>
        </pc:sldMkLst>
      </pc:sldChg>
      <pc:sldChg chg="del">
        <pc:chgData name="Ramer, Peter" userId="1cda720e-e5fa-4c4f-8ada-e413168d23ec" providerId="ADAL" clId="{A6E22C51-8FD3-465A-ACE6-19EC96B413E5}" dt="2025-08-22T14:41:49.702" v="0" actId="47"/>
        <pc:sldMkLst>
          <pc:docMk/>
          <pc:sldMk cId="3732747212" sldId="1394"/>
        </pc:sldMkLst>
      </pc:sldChg>
      <pc:sldChg chg="del">
        <pc:chgData name="Ramer, Peter" userId="1cda720e-e5fa-4c4f-8ada-e413168d23ec" providerId="ADAL" clId="{A6E22C51-8FD3-465A-ACE6-19EC96B413E5}" dt="2025-08-22T14:41:53.538" v="2" actId="47"/>
        <pc:sldMkLst>
          <pc:docMk/>
          <pc:sldMk cId="1676605807" sldId="1404"/>
        </pc:sldMkLst>
      </pc:sldChg>
      <pc:sldChg chg="del">
        <pc:chgData name="Ramer, Peter" userId="1cda720e-e5fa-4c4f-8ada-e413168d23ec" providerId="ADAL" clId="{A6E22C51-8FD3-465A-ACE6-19EC96B413E5}" dt="2025-08-22T14:41:54.111" v="3" actId="47"/>
        <pc:sldMkLst>
          <pc:docMk/>
          <pc:sldMk cId="1571661650" sldId="1406"/>
        </pc:sldMkLst>
      </pc:sldChg>
      <pc:sldChg chg="del">
        <pc:chgData name="Ramer, Peter" userId="1cda720e-e5fa-4c4f-8ada-e413168d23ec" providerId="ADAL" clId="{A6E22C51-8FD3-465A-ACE6-19EC96B413E5}" dt="2025-08-22T14:41:55.498" v="4" actId="47"/>
        <pc:sldMkLst>
          <pc:docMk/>
          <pc:sldMk cId="123311531" sldId="1407"/>
        </pc:sldMkLst>
      </pc:sldChg>
      <pc:sldChg chg="del">
        <pc:chgData name="Ramer, Peter" userId="1cda720e-e5fa-4c4f-8ada-e413168d23ec" providerId="ADAL" clId="{A6E22C51-8FD3-465A-ACE6-19EC96B413E5}" dt="2025-08-22T14:41:56.159" v="5" actId="47"/>
        <pc:sldMkLst>
          <pc:docMk/>
          <pc:sldMk cId="1431129732" sldId="1408"/>
        </pc:sldMkLst>
      </pc:sldChg>
      <pc:sldChg chg="del">
        <pc:chgData name="Ramer, Peter" userId="1cda720e-e5fa-4c4f-8ada-e413168d23ec" providerId="ADAL" clId="{A6E22C51-8FD3-465A-ACE6-19EC96B413E5}" dt="2025-08-22T14:41:56.839" v="6" actId="47"/>
        <pc:sldMkLst>
          <pc:docMk/>
          <pc:sldMk cId="1663718639" sldId="1409"/>
        </pc:sldMkLst>
      </pc:sldChg>
      <pc:sldChg chg="del">
        <pc:chgData name="Ramer, Peter" userId="1cda720e-e5fa-4c4f-8ada-e413168d23ec" providerId="ADAL" clId="{A6E22C51-8FD3-465A-ACE6-19EC96B413E5}" dt="2025-08-22T14:42:22.882" v="9" actId="47"/>
        <pc:sldMkLst>
          <pc:docMk/>
          <pc:sldMk cId="1942125608" sldId="1411"/>
        </pc:sldMkLst>
      </pc:sldChg>
      <pc:sldChg chg="del">
        <pc:chgData name="Ramer, Peter" userId="1cda720e-e5fa-4c4f-8ada-e413168d23ec" providerId="ADAL" clId="{A6E22C51-8FD3-465A-ACE6-19EC96B413E5}" dt="2025-08-22T14:42:22.882" v="9" actId="47"/>
        <pc:sldMkLst>
          <pc:docMk/>
          <pc:sldMk cId="3816099448" sldId="1412"/>
        </pc:sldMkLst>
      </pc:sldChg>
      <pc:sldChg chg="del">
        <pc:chgData name="Ramer, Peter" userId="1cda720e-e5fa-4c4f-8ada-e413168d23ec" providerId="ADAL" clId="{A6E22C51-8FD3-465A-ACE6-19EC96B413E5}" dt="2025-08-22T14:42:22.882" v="9" actId="47"/>
        <pc:sldMkLst>
          <pc:docMk/>
          <pc:sldMk cId="3470023209" sldId="1413"/>
        </pc:sldMkLst>
      </pc:sldChg>
      <pc:sldChg chg="del">
        <pc:chgData name="Ramer, Peter" userId="1cda720e-e5fa-4c4f-8ada-e413168d23ec" providerId="ADAL" clId="{A6E22C51-8FD3-465A-ACE6-19EC96B413E5}" dt="2025-08-22T14:42:22.882" v="9" actId="47"/>
        <pc:sldMkLst>
          <pc:docMk/>
          <pc:sldMk cId="4275799084" sldId="1414"/>
        </pc:sldMkLst>
      </pc:sldChg>
      <pc:sldChg chg="del">
        <pc:chgData name="Ramer, Peter" userId="1cda720e-e5fa-4c4f-8ada-e413168d23ec" providerId="ADAL" clId="{A6E22C51-8FD3-465A-ACE6-19EC96B413E5}" dt="2025-08-22T14:42:22.882" v="9" actId="47"/>
        <pc:sldMkLst>
          <pc:docMk/>
          <pc:sldMk cId="808460429" sldId="1415"/>
        </pc:sldMkLst>
      </pc:sldChg>
      <pc:sldChg chg="del">
        <pc:chgData name="Ramer, Peter" userId="1cda720e-e5fa-4c4f-8ada-e413168d23ec" providerId="ADAL" clId="{A6E22C51-8FD3-465A-ACE6-19EC96B413E5}" dt="2025-08-22T14:41:52.664" v="1" actId="47"/>
        <pc:sldMkLst>
          <pc:docMk/>
          <pc:sldMk cId="3709942097" sldId="1417"/>
        </pc:sldMkLst>
      </pc:sldChg>
      <pc:sldChg chg="del">
        <pc:chgData name="Ramer, Peter" userId="1cda720e-e5fa-4c4f-8ada-e413168d23ec" providerId="ADAL" clId="{A6E22C51-8FD3-465A-ACE6-19EC96B413E5}" dt="2025-08-22T14:42:16.042" v="8" actId="47"/>
        <pc:sldMkLst>
          <pc:docMk/>
          <pc:sldMk cId="1759051109" sldId="1418"/>
        </pc:sldMkLst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B10B25D-4DC2-4AEE-87A9-9D1128D90809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0A4D3EBF-0A03-46B4-A75F-D5965079A5DE}">
      <dgm:prSet/>
      <dgm:spPr/>
      <dgm:t>
        <a:bodyPr/>
        <a:lstStyle/>
        <a:p>
          <a:r>
            <a:rPr lang="en-US"/>
            <a:t>What is your current mover / joiner / leaver process?</a:t>
          </a:r>
        </a:p>
      </dgm:t>
    </dgm:pt>
    <dgm:pt modelId="{7447333B-9DAE-4E1D-9B7B-7FF0D06B4591}" type="parTrans" cxnId="{F05F2DEB-C8C8-4214-AD43-7C157BE0BF15}">
      <dgm:prSet/>
      <dgm:spPr/>
      <dgm:t>
        <a:bodyPr/>
        <a:lstStyle/>
        <a:p>
          <a:endParaRPr lang="en-US"/>
        </a:p>
      </dgm:t>
    </dgm:pt>
    <dgm:pt modelId="{C3283CC3-95F9-43BE-807D-16C620642CC9}" type="sibTrans" cxnId="{F05F2DEB-C8C8-4214-AD43-7C157BE0BF15}">
      <dgm:prSet/>
      <dgm:spPr/>
      <dgm:t>
        <a:bodyPr/>
        <a:lstStyle/>
        <a:p>
          <a:endParaRPr lang="en-US"/>
        </a:p>
      </dgm:t>
    </dgm:pt>
    <dgm:pt modelId="{6BD6F183-8978-4AFD-8029-1F1FF7164577}">
      <dgm:prSet/>
      <dgm:spPr/>
      <dgm:t>
        <a:bodyPr/>
        <a:lstStyle/>
        <a:p>
          <a:r>
            <a:rPr lang="en-US"/>
            <a:t>Do your user / worker requests follow the same process?</a:t>
          </a:r>
        </a:p>
      </dgm:t>
    </dgm:pt>
    <dgm:pt modelId="{3F03516E-BB8D-47F3-9658-44B1BEF0DDD5}" type="parTrans" cxnId="{5D64BC1A-9C53-4017-B071-802D8BD16D7E}">
      <dgm:prSet/>
      <dgm:spPr/>
      <dgm:t>
        <a:bodyPr/>
        <a:lstStyle/>
        <a:p>
          <a:endParaRPr lang="en-US"/>
        </a:p>
      </dgm:t>
    </dgm:pt>
    <dgm:pt modelId="{4A3D6988-4B01-4E8A-A167-49FEC32D8981}" type="sibTrans" cxnId="{5D64BC1A-9C53-4017-B071-802D8BD16D7E}">
      <dgm:prSet/>
      <dgm:spPr/>
      <dgm:t>
        <a:bodyPr/>
        <a:lstStyle/>
        <a:p>
          <a:endParaRPr lang="en-US"/>
        </a:p>
      </dgm:t>
    </dgm:pt>
    <dgm:pt modelId="{3F03AE1A-5EE9-45E8-B737-6752BA583629}">
      <dgm:prSet/>
      <dgm:spPr/>
      <dgm:t>
        <a:bodyPr/>
        <a:lstStyle/>
        <a:p>
          <a:r>
            <a:rPr lang="en-US"/>
            <a:t>Do you have a process in place for assigning security? Does it include license / risk checks?</a:t>
          </a:r>
        </a:p>
      </dgm:t>
    </dgm:pt>
    <dgm:pt modelId="{7712028F-2F63-4274-A612-0E1EE822ED4E}" type="parTrans" cxnId="{E75A1CFA-4D76-4631-97C4-E05639773ABE}">
      <dgm:prSet/>
      <dgm:spPr/>
      <dgm:t>
        <a:bodyPr/>
        <a:lstStyle/>
        <a:p>
          <a:endParaRPr lang="en-US"/>
        </a:p>
      </dgm:t>
    </dgm:pt>
    <dgm:pt modelId="{3647FEC3-54D0-417F-87BD-B6ABE26D6FD5}" type="sibTrans" cxnId="{E75A1CFA-4D76-4631-97C4-E05639773ABE}">
      <dgm:prSet/>
      <dgm:spPr/>
      <dgm:t>
        <a:bodyPr/>
        <a:lstStyle/>
        <a:p>
          <a:endParaRPr lang="en-US"/>
        </a:p>
      </dgm:t>
    </dgm:pt>
    <dgm:pt modelId="{6606F452-C131-4CEE-B7D6-F1AC8E7F6847}" type="pres">
      <dgm:prSet presAssocID="{4B10B25D-4DC2-4AEE-87A9-9D1128D90809}" presName="root" presStyleCnt="0">
        <dgm:presLayoutVars>
          <dgm:dir/>
          <dgm:resizeHandles val="exact"/>
        </dgm:presLayoutVars>
      </dgm:prSet>
      <dgm:spPr/>
    </dgm:pt>
    <dgm:pt modelId="{27092F46-DA18-41EA-9327-4C0FFE74AC57}" type="pres">
      <dgm:prSet presAssocID="{0A4D3EBF-0A03-46B4-A75F-D5965079A5DE}" presName="compNode" presStyleCnt="0"/>
      <dgm:spPr/>
    </dgm:pt>
    <dgm:pt modelId="{498AA7E3-7D60-463B-9014-DF346EAA85B6}" type="pres">
      <dgm:prSet presAssocID="{0A4D3EBF-0A03-46B4-A75F-D5965079A5DE}" presName="bgRect" presStyleLbl="bgShp" presStyleIdx="0" presStyleCnt="3"/>
      <dgm:spPr/>
    </dgm:pt>
    <dgm:pt modelId="{AB2C7F6D-DB78-4D8B-A26A-70688F19084C}" type="pres">
      <dgm:prSet presAssocID="{0A4D3EBF-0A03-46B4-A75F-D5965079A5DE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ycle with People"/>
        </a:ext>
      </dgm:extLst>
    </dgm:pt>
    <dgm:pt modelId="{C8D7D0F6-DEE1-474C-9F22-C98046FA57CE}" type="pres">
      <dgm:prSet presAssocID="{0A4D3EBF-0A03-46B4-A75F-D5965079A5DE}" presName="spaceRect" presStyleCnt="0"/>
      <dgm:spPr/>
    </dgm:pt>
    <dgm:pt modelId="{4882DC45-722C-43E5-A4C8-B9BDFB15059A}" type="pres">
      <dgm:prSet presAssocID="{0A4D3EBF-0A03-46B4-A75F-D5965079A5DE}" presName="parTx" presStyleLbl="revTx" presStyleIdx="0" presStyleCnt="3">
        <dgm:presLayoutVars>
          <dgm:chMax val="0"/>
          <dgm:chPref val="0"/>
        </dgm:presLayoutVars>
      </dgm:prSet>
      <dgm:spPr/>
    </dgm:pt>
    <dgm:pt modelId="{F60489B0-66AD-4F8F-A9A5-EAD4A9D763AD}" type="pres">
      <dgm:prSet presAssocID="{C3283CC3-95F9-43BE-807D-16C620642CC9}" presName="sibTrans" presStyleCnt="0"/>
      <dgm:spPr/>
    </dgm:pt>
    <dgm:pt modelId="{B39BDBEB-51B9-430C-BF56-17E20CF15133}" type="pres">
      <dgm:prSet presAssocID="{6BD6F183-8978-4AFD-8029-1F1FF7164577}" presName="compNode" presStyleCnt="0"/>
      <dgm:spPr/>
    </dgm:pt>
    <dgm:pt modelId="{C68FAF50-2246-4204-956B-D7B3C47722F2}" type="pres">
      <dgm:prSet presAssocID="{6BD6F183-8978-4AFD-8029-1F1FF7164577}" presName="bgRect" presStyleLbl="bgShp" presStyleIdx="1" presStyleCnt="3"/>
      <dgm:spPr/>
    </dgm:pt>
    <dgm:pt modelId="{F3BF6E24-AF06-4BD0-92ED-98567B2EA363}" type="pres">
      <dgm:prSet presAssocID="{6BD6F183-8978-4AFD-8029-1F1FF7164577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roup of People"/>
        </a:ext>
      </dgm:extLst>
    </dgm:pt>
    <dgm:pt modelId="{FA90DE8D-2A30-4444-B5C0-49107B7B1D7D}" type="pres">
      <dgm:prSet presAssocID="{6BD6F183-8978-4AFD-8029-1F1FF7164577}" presName="spaceRect" presStyleCnt="0"/>
      <dgm:spPr/>
    </dgm:pt>
    <dgm:pt modelId="{5099C70F-DB91-40D6-9B0B-90D2F1C444C6}" type="pres">
      <dgm:prSet presAssocID="{6BD6F183-8978-4AFD-8029-1F1FF7164577}" presName="parTx" presStyleLbl="revTx" presStyleIdx="1" presStyleCnt="3">
        <dgm:presLayoutVars>
          <dgm:chMax val="0"/>
          <dgm:chPref val="0"/>
        </dgm:presLayoutVars>
      </dgm:prSet>
      <dgm:spPr/>
    </dgm:pt>
    <dgm:pt modelId="{25ED2924-4B53-4402-921C-2DBADF7C9F33}" type="pres">
      <dgm:prSet presAssocID="{4A3D6988-4B01-4E8A-A167-49FEC32D8981}" presName="sibTrans" presStyleCnt="0"/>
      <dgm:spPr/>
    </dgm:pt>
    <dgm:pt modelId="{56228C0A-C044-472E-955B-ED87F835D06B}" type="pres">
      <dgm:prSet presAssocID="{3F03AE1A-5EE9-45E8-B737-6752BA583629}" presName="compNode" presStyleCnt="0"/>
      <dgm:spPr/>
    </dgm:pt>
    <dgm:pt modelId="{56933D51-8F96-4ECF-A3CC-98B3572474D9}" type="pres">
      <dgm:prSet presAssocID="{3F03AE1A-5EE9-45E8-B737-6752BA583629}" presName="bgRect" presStyleLbl="bgShp" presStyleIdx="2" presStyleCnt="3"/>
      <dgm:spPr/>
    </dgm:pt>
    <dgm:pt modelId="{04BDE099-3561-4D20-8514-26CC51E368C4}" type="pres">
      <dgm:prSet presAssocID="{3F03AE1A-5EE9-45E8-B737-6752BA583629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nk Check"/>
        </a:ext>
      </dgm:extLst>
    </dgm:pt>
    <dgm:pt modelId="{495AF485-15B7-4AC9-8E78-36F3B8BD131F}" type="pres">
      <dgm:prSet presAssocID="{3F03AE1A-5EE9-45E8-B737-6752BA583629}" presName="spaceRect" presStyleCnt="0"/>
      <dgm:spPr/>
    </dgm:pt>
    <dgm:pt modelId="{45B9EE6A-76EC-4C6A-B407-4697D83AD5C5}" type="pres">
      <dgm:prSet presAssocID="{3F03AE1A-5EE9-45E8-B737-6752BA583629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5D64BC1A-9C53-4017-B071-802D8BD16D7E}" srcId="{4B10B25D-4DC2-4AEE-87A9-9D1128D90809}" destId="{6BD6F183-8978-4AFD-8029-1F1FF7164577}" srcOrd="1" destOrd="0" parTransId="{3F03516E-BB8D-47F3-9658-44B1BEF0DDD5}" sibTransId="{4A3D6988-4B01-4E8A-A167-49FEC32D8981}"/>
    <dgm:cxn modelId="{0E1C9833-7015-41EC-A15E-53724DAD009C}" type="presOf" srcId="{0A4D3EBF-0A03-46B4-A75F-D5965079A5DE}" destId="{4882DC45-722C-43E5-A4C8-B9BDFB15059A}" srcOrd="0" destOrd="0" presId="urn:microsoft.com/office/officeart/2018/2/layout/IconVerticalSolidList"/>
    <dgm:cxn modelId="{08360A3B-A0B2-4BB8-B67F-5803E75BBD38}" type="presOf" srcId="{3F03AE1A-5EE9-45E8-B737-6752BA583629}" destId="{45B9EE6A-76EC-4C6A-B407-4697D83AD5C5}" srcOrd="0" destOrd="0" presId="urn:microsoft.com/office/officeart/2018/2/layout/IconVerticalSolidList"/>
    <dgm:cxn modelId="{D8B8083F-1540-44DA-B93D-4BD4E30F2220}" type="presOf" srcId="{4B10B25D-4DC2-4AEE-87A9-9D1128D90809}" destId="{6606F452-C131-4CEE-B7D6-F1AC8E7F6847}" srcOrd="0" destOrd="0" presId="urn:microsoft.com/office/officeart/2018/2/layout/IconVerticalSolidList"/>
    <dgm:cxn modelId="{6C114BB5-E95F-488E-9468-62E009915A00}" type="presOf" srcId="{6BD6F183-8978-4AFD-8029-1F1FF7164577}" destId="{5099C70F-DB91-40D6-9B0B-90D2F1C444C6}" srcOrd="0" destOrd="0" presId="urn:microsoft.com/office/officeart/2018/2/layout/IconVerticalSolidList"/>
    <dgm:cxn modelId="{F05F2DEB-C8C8-4214-AD43-7C157BE0BF15}" srcId="{4B10B25D-4DC2-4AEE-87A9-9D1128D90809}" destId="{0A4D3EBF-0A03-46B4-A75F-D5965079A5DE}" srcOrd="0" destOrd="0" parTransId="{7447333B-9DAE-4E1D-9B7B-7FF0D06B4591}" sibTransId="{C3283CC3-95F9-43BE-807D-16C620642CC9}"/>
    <dgm:cxn modelId="{E75A1CFA-4D76-4631-97C4-E05639773ABE}" srcId="{4B10B25D-4DC2-4AEE-87A9-9D1128D90809}" destId="{3F03AE1A-5EE9-45E8-B737-6752BA583629}" srcOrd="2" destOrd="0" parTransId="{7712028F-2F63-4274-A612-0E1EE822ED4E}" sibTransId="{3647FEC3-54D0-417F-87BD-B6ABE26D6FD5}"/>
    <dgm:cxn modelId="{3D6DD730-442D-42C2-B45F-06D8FC163718}" type="presParOf" srcId="{6606F452-C131-4CEE-B7D6-F1AC8E7F6847}" destId="{27092F46-DA18-41EA-9327-4C0FFE74AC57}" srcOrd="0" destOrd="0" presId="urn:microsoft.com/office/officeart/2018/2/layout/IconVerticalSolidList"/>
    <dgm:cxn modelId="{37152DD3-0A8B-4412-96ED-B22BE1CADB46}" type="presParOf" srcId="{27092F46-DA18-41EA-9327-4C0FFE74AC57}" destId="{498AA7E3-7D60-463B-9014-DF346EAA85B6}" srcOrd="0" destOrd="0" presId="urn:microsoft.com/office/officeart/2018/2/layout/IconVerticalSolidList"/>
    <dgm:cxn modelId="{8AC46F77-D7C0-4394-A4D4-3CCB514B0CFA}" type="presParOf" srcId="{27092F46-DA18-41EA-9327-4C0FFE74AC57}" destId="{AB2C7F6D-DB78-4D8B-A26A-70688F19084C}" srcOrd="1" destOrd="0" presId="urn:microsoft.com/office/officeart/2018/2/layout/IconVerticalSolidList"/>
    <dgm:cxn modelId="{4CECD396-DA12-42E5-872F-6591B2E6EAAE}" type="presParOf" srcId="{27092F46-DA18-41EA-9327-4C0FFE74AC57}" destId="{C8D7D0F6-DEE1-474C-9F22-C98046FA57CE}" srcOrd="2" destOrd="0" presId="urn:microsoft.com/office/officeart/2018/2/layout/IconVerticalSolidList"/>
    <dgm:cxn modelId="{0B32F37A-BF9B-4843-8F45-A40ADDB67C5C}" type="presParOf" srcId="{27092F46-DA18-41EA-9327-4C0FFE74AC57}" destId="{4882DC45-722C-43E5-A4C8-B9BDFB15059A}" srcOrd="3" destOrd="0" presId="urn:microsoft.com/office/officeart/2018/2/layout/IconVerticalSolidList"/>
    <dgm:cxn modelId="{FC54FF6E-895D-4098-AAA2-2AFD9EF39616}" type="presParOf" srcId="{6606F452-C131-4CEE-B7D6-F1AC8E7F6847}" destId="{F60489B0-66AD-4F8F-A9A5-EAD4A9D763AD}" srcOrd="1" destOrd="0" presId="urn:microsoft.com/office/officeart/2018/2/layout/IconVerticalSolidList"/>
    <dgm:cxn modelId="{C746B569-A546-424C-BB01-3B74758940D6}" type="presParOf" srcId="{6606F452-C131-4CEE-B7D6-F1AC8E7F6847}" destId="{B39BDBEB-51B9-430C-BF56-17E20CF15133}" srcOrd="2" destOrd="0" presId="urn:microsoft.com/office/officeart/2018/2/layout/IconVerticalSolidList"/>
    <dgm:cxn modelId="{732B6B5A-C8C5-4976-804B-4226D1A6D760}" type="presParOf" srcId="{B39BDBEB-51B9-430C-BF56-17E20CF15133}" destId="{C68FAF50-2246-4204-956B-D7B3C47722F2}" srcOrd="0" destOrd="0" presId="urn:microsoft.com/office/officeart/2018/2/layout/IconVerticalSolidList"/>
    <dgm:cxn modelId="{F7476CBB-339F-4D7F-8D1A-ED0420F87300}" type="presParOf" srcId="{B39BDBEB-51B9-430C-BF56-17E20CF15133}" destId="{F3BF6E24-AF06-4BD0-92ED-98567B2EA363}" srcOrd="1" destOrd="0" presId="urn:microsoft.com/office/officeart/2018/2/layout/IconVerticalSolidList"/>
    <dgm:cxn modelId="{B6A48AFD-1CC3-4079-96AC-4187E6F8256C}" type="presParOf" srcId="{B39BDBEB-51B9-430C-BF56-17E20CF15133}" destId="{FA90DE8D-2A30-4444-B5C0-49107B7B1D7D}" srcOrd="2" destOrd="0" presId="urn:microsoft.com/office/officeart/2018/2/layout/IconVerticalSolidList"/>
    <dgm:cxn modelId="{3B0396E2-A7C9-4887-9769-ED3C0972F24E}" type="presParOf" srcId="{B39BDBEB-51B9-430C-BF56-17E20CF15133}" destId="{5099C70F-DB91-40D6-9B0B-90D2F1C444C6}" srcOrd="3" destOrd="0" presId="urn:microsoft.com/office/officeart/2018/2/layout/IconVerticalSolidList"/>
    <dgm:cxn modelId="{306B64AC-1E88-4013-AC55-3CD8D516ED9B}" type="presParOf" srcId="{6606F452-C131-4CEE-B7D6-F1AC8E7F6847}" destId="{25ED2924-4B53-4402-921C-2DBADF7C9F33}" srcOrd="3" destOrd="0" presId="urn:microsoft.com/office/officeart/2018/2/layout/IconVerticalSolidList"/>
    <dgm:cxn modelId="{34AFE03B-7DD1-4E20-8DCD-98DB790BB913}" type="presParOf" srcId="{6606F452-C131-4CEE-B7D6-F1AC8E7F6847}" destId="{56228C0A-C044-472E-955B-ED87F835D06B}" srcOrd="4" destOrd="0" presId="urn:microsoft.com/office/officeart/2018/2/layout/IconVerticalSolidList"/>
    <dgm:cxn modelId="{E947C9C5-8678-418A-97B5-6F9ED8255350}" type="presParOf" srcId="{56228C0A-C044-472E-955B-ED87F835D06B}" destId="{56933D51-8F96-4ECF-A3CC-98B3572474D9}" srcOrd="0" destOrd="0" presId="urn:microsoft.com/office/officeart/2018/2/layout/IconVerticalSolidList"/>
    <dgm:cxn modelId="{0D7EAF96-F6C6-461E-9B99-08C769125055}" type="presParOf" srcId="{56228C0A-C044-472E-955B-ED87F835D06B}" destId="{04BDE099-3561-4D20-8514-26CC51E368C4}" srcOrd="1" destOrd="0" presId="urn:microsoft.com/office/officeart/2018/2/layout/IconVerticalSolidList"/>
    <dgm:cxn modelId="{49A0867C-E118-4CF9-BF42-26AB08957763}" type="presParOf" srcId="{56228C0A-C044-472E-955B-ED87F835D06B}" destId="{495AF485-15B7-4AC9-8E78-36F3B8BD131F}" srcOrd="2" destOrd="0" presId="urn:microsoft.com/office/officeart/2018/2/layout/IconVerticalSolidList"/>
    <dgm:cxn modelId="{E426F019-E518-436A-96EB-1E20E352AA02}" type="presParOf" srcId="{56228C0A-C044-472E-955B-ED87F835D06B}" destId="{45B9EE6A-76EC-4C6A-B407-4697D83AD5C5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CFE9BFA-BF4E-4EAB-B94F-1CFFD3EAC8E3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70D45729-3A47-434E-B52D-084A3669BC41}">
      <dgm:prSet/>
      <dgm:spPr/>
      <dgm:t>
        <a:bodyPr/>
        <a:lstStyle/>
        <a:p>
          <a:r>
            <a:rPr lang="en-US" baseline="0"/>
            <a:t>‘External User’ – any user that is not within your Active Directory</a:t>
          </a:r>
          <a:endParaRPr lang="en-US"/>
        </a:p>
      </dgm:t>
    </dgm:pt>
    <dgm:pt modelId="{4E9F6AF3-461E-4801-B582-2EA19735BB65}" type="parTrans" cxnId="{D5D789CE-2368-4719-A32C-5FF4905EED4F}">
      <dgm:prSet/>
      <dgm:spPr/>
      <dgm:t>
        <a:bodyPr/>
        <a:lstStyle/>
        <a:p>
          <a:endParaRPr lang="en-US"/>
        </a:p>
      </dgm:t>
    </dgm:pt>
    <dgm:pt modelId="{85B80E16-A526-472B-928E-9A6A875F9B17}" type="sibTrans" cxnId="{D5D789CE-2368-4719-A32C-5FF4905EED4F}">
      <dgm:prSet/>
      <dgm:spPr/>
      <dgm:t>
        <a:bodyPr/>
        <a:lstStyle/>
        <a:p>
          <a:endParaRPr lang="en-US"/>
        </a:p>
      </dgm:t>
    </dgm:pt>
    <dgm:pt modelId="{6438F047-17C6-4829-B22F-C1CD3A07EAFF}">
      <dgm:prSet/>
      <dgm:spPr/>
      <dgm:t>
        <a:bodyPr/>
        <a:lstStyle/>
        <a:p>
          <a:r>
            <a:rPr lang="en-US" baseline="0"/>
            <a:t>Will need to invite the user to your AD</a:t>
          </a:r>
          <a:endParaRPr lang="en-US"/>
        </a:p>
      </dgm:t>
    </dgm:pt>
    <dgm:pt modelId="{5AD773CD-E338-4064-82B9-2CA10118E35C}" type="parTrans" cxnId="{1D2AF640-E9A8-4673-9DA1-0F79297586CB}">
      <dgm:prSet/>
      <dgm:spPr/>
      <dgm:t>
        <a:bodyPr/>
        <a:lstStyle/>
        <a:p>
          <a:endParaRPr lang="en-US"/>
        </a:p>
      </dgm:t>
    </dgm:pt>
    <dgm:pt modelId="{8CBF4E09-4720-4280-894D-E981653B4236}" type="sibTrans" cxnId="{1D2AF640-E9A8-4673-9DA1-0F79297586CB}">
      <dgm:prSet/>
      <dgm:spPr/>
      <dgm:t>
        <a:bodyPr/>
        <a:lstStyle/>
        <a:p>
          <a:endParaRPr lang="en-US"/>
        </a:p>
      </dgm:t>
    </dgm:pt>
    <dgm:pt modelId="{1F9D75A4-C68A-4251-BBEC-B15117B7FCE7}">
      <dgm:prSet/>
      <dgm:spPr/>
      <dgm:t>
        <a:bodyPr/>
        <a:lstStyle/>
        <a:p>
          <a:r>
            <a:rPr lang="en-US" baseline="0"/>
            <a:t>When they initially sign in, they will need to accept permission request</a:t>
          </a:r>
          <a:endParaRPr lang="en-US"/>
        </a:p>
      </dgm:t>
    </dgm:pt>
    <dgm:pt modelId="{C635FAB2-54F8-4136-BD3B-CDD11293319F}" type="parTrans" cxnId="{864076A2-A236-4DEF-9D2E-DD8708DE212E}">
      <dgm:prSet/>
      <dgm:spPr/>
      <dgm:t>
        <a:bodyPr/>
        <a:lstStyle/>
        <a:p>
          <a:endParaRPr lang="en-US"/>
        </a:p>
      </dgm:t>
    </dgm:pt>
    <dgm:pt modelId="{87696F65-BD62-489B-B59C-101B44E77639}" type="sibTrans" cxnId="{864076A2-A236-4DEF-9D2E-DD8708DE212E}">
      <dgm:prSet/>
      <dgm:spPr/>
      <dgm:t>
        <a:bodyPr/>
        <a:lstStyle/>
        <a:p>
          <a:endParaRPr lang="en-US"/>
        </a:p>
      </dgm:t>
    </dgm:pt>
    <dgm:pt modelId="{771E0BC0-5C1D-4B0D-B00F-DDB348EB6092}">
      <dgm:prSet/>
      <dgm:spPr/>
      <dgm:t>
        <a:bodyPr/>
        <a:lstStyle/>
        <a:p>
          <a:r>
            <a:rPr lang="en-US" baseline="0"/>
            <a:t>Licensed same way as normal user</a:t>
          </a:r>
          <a:endParaRPr lang="en-US"/>
        </a:p>
      </dgm:t>
    </dgm:pt>
    <dgm:pt modelId="{1DEBE812-8A6A-483C-9D20-4EEF1F54218B}" type="parTrans" cxnId="{F4492A3D-9269-4A13-B7C8-2C86CC472D70}">
      <dgm:prSet/>
      <dgm:spPr/>
      <dgm:t>
        <a:bodyPr/>
        <a:lstStyle/>
        <a:p>
          <a:endParaRPr lang="en-US"/>
        </a:p>
      </dgm:t>
    </dgm:pt>
    <dgm:pt modelId="{E7CFB091-A93A-4D0F-9DCE-6E35B6A96439}" type="sibTrans" cxnId="{F4492A3D-9269-4A13-B7C8-2C86CC472D70}">
      <dgm:prSet/>
      <dgm:spPr/>
      <dgm:t>
        <a:bodyPr/>
        <a:lstStyle/>
        <a:p>
          <a:endParaRPr lang="en-US"/>
        </a:p>
      </dgm:t>
    </dgm:pt>
    <dgm:pt modelId="{3A3EEA7B-9385-481A-937B-1CC23A6DCBB8}" type="pres">
      <dgm:prSet presAssocID="{9CFE9BFA-BF4E-4EAB-B94F-1CFFD3EAC8E3}" presName="outerComposite" presStyleCnt="0">
        <dgm:presLayoutVars>
          <dgm:chMax val="5"/>
          <dgm:dir/>
          <dgm:resizeHandles val="exact"/>
        </dgm:presLayoutVars>
      </dgm:prSet>
      <dgm:spPr/>
    </dgm:pt>
    <dgm:pt modelId="{72B8DB5E-1025-4831-AF37-DFE508637033}" type="pres">
      <dgm:prSet presAssocID="{9CFE9BFA-BF4E-4EAB-B94F-1CFFD3EAC8E3}" presName="dummyMaxCanvas" presStyleCnt="0">
        <dgm:presLayoutVars/>
      </dgm:prSet>
      <dgm:spPr/>
    </dgm:pt>
    <dgm:pt modelId="{A5A745A8-8442-4C1D-A8BB-5C0AF693A653}" type="pres">
      <dgm:prSet presAssocID="{9CFE9BFA-BF4E-4EAB-B94F-1CFFD3EAC8E3}" presName="FourNodes_1" presStyleLbl="node1" presStyleIdx="0" presStyleCnt="4">
        <dgm:presLayoutVars>
          <dgm:bulletEnabled val="1"/>
        </dgm:presLayoutVars>
      </dgm:prSet>
      <dgm:spPr/>
    </dgm:pt>
    <dgm:pt modelId="{E6D03E77-70A9-4B6F-A4A0-8A70B88B62C0}" type="pres">
      <dgm:prSet presAssocID="{9CFE9BFA-BF4E-4EAB-B94F-1CFFD3EAC8E3}" presName="FourNodes_2" presStyleLbl="node1" presStyleIdx="1" presStyleCnt="4">
        <dgm:presLayoutVars>
          <dgm:bulletEnabled val="1"/>
        </dgm:presLayoutVars>
      </dgm:prSet>
      <dgm:spPr/>
    </dgm:pt>
    <dgm:pt modelId="{EE30E4EE-6232-491F-92E5-814D19C5F7A9}" type="pres">
      <dgm:prSet presAssocID="{9CFE9BFA-BF4E-4EAB-B94F-1CFFD3EAC8E3}" presName="FourNodes_3" presStyleLbl="node1" presStyleIdx="2" presStyleCnt="4">
        <dgm:presLayoutVars>
          <dgm:bulletEnabled val="1"/>
        </dgm:presLayoutVars>
      </dgm:prSet>
      <dgm:spPr/>
    </dgm:pt>
    <dgm:pt modelId="{5B185B40-BB23-4EBB-AC6B-860BC5582B29}" type="pres">
      <dgm:prSet presAssocID="{9CFE9BFA-BF4E-4EAB-B94F-1CFFD3EAC8E3}" presName="FourNodes_4" presStyleLbl="node1" presStyleIdx="3" presStyleCnt="4">
        <dgm:presLayoutVars>
          <dgm:bulletEnabled val="1"/>
        </dgm:presLayoutVars>
      </dgm:prSet>
      <dgm:spPr/>
    </dgm:pt>
    <dgm:pt modelId="{E28B935F-9260-4D4F-B3F8-2F8984C74BEE}" type="pres">
      <dgm:prSet presAssocID="{9CFE9BFA-BF4E-4EAB-B94F-1CFFD3EAC8E3}" presName="FourConn_1-2" presStyleLbl="fgAccFollowNode1" presStyleIdx="0" presStyleCnt="3">
        <dgm:presLayoutVars>
          <dgm:bulletEnabled val="1"/>
        </dgm:presLayoutVars>
      </dgm:prSet>
      <dgm:spPr/>
    </dgm:pt>
    <dgm:pt modelId="{946CCD5A-68D0-4148-82B3-371E8E38A1DD}" type="pres">
      <dgm:prSet presAssocID="{9CFE9BFA-BF4E-4EAB-B94F-1CFFD3EAC8E3}" presName="FourConn_2-3" presStyleLbl="fgAccFollowNode1" presStyleIdx="1" presStyleCnt="3">
        <dgm:presLayoutVars>
          <dgm:bulletEnabled val="1"/>
        </dgm:presLayoutVars>
      </dgm:prSet>
      <dgm:spPr/>
    </dgm:pt>
    <dgm:pt modelId="{49694D39-2780-4AC7-8B90-6E00C119D3BF}" type="pres">
      <dgm:prSet presAssocID="{9CFE9BFA-BF4E-4EAB-B94F-1CFFD3EAC8E3}" presName="FourConn_3-4" presStyleLbl="fgAccFollowNode1" presStyleIdx="2" presStyleCnt="3">
        <dgm:presLayoutVars>
          <dgm:bulletEnabled val="1"/>
        </dgm:presLayoutVars>
      </dgm:prSet>
      <dgm:spPr/>
    </dgm:pt>
    <dgm:pt modelId="{72C30A54-F0E4-4FFE-B0CB-6E22AD0F379B}" type="pres">
      <dgm:prSet presAssocID="{9CFE9BFA-BF4E-4EAB-B94F-1CFFD3EAC8E3}" presName="FourNodes_1_text" presStyleLbl="node1" presStyleIdx="3" presStyleCnt="4">
        <dgm:presLayoutVars>
          <dgm:bulletEnabled val="1"/>
        </dgm:presLayoutVars>
      </dgm:prSet>
      <dgm:spPr/>
    </dgm:pt>
    <dgm:pt modelId="{D72A3D4D-3392-4C59-9DBD-BFBA67755376}" type="pres">
      <dgm:prSet presAssocID="{9CFE9BFA-BF4E-4EAB-B94F-1CFFD3EAC8E3}" presName="FourNodes_2_text" presStyleLbl="node1" presStyleIdx="3" presStyleCnt="4">
        <dgm:presLayoutVars>
          <dgm:bulletEnabled val="1"/>
        </dgm:presLayoutVars>
      </dgm:prSet>
      <dgm:spPr/>
    </dgm:pt>
    <dgm:pt modelId="{23194AA4-7C74-4219-ACEE-C7B346B026D1}" type="pres">
      <dgm:prSet presAssocID="{9CFE9BFA-BF4E-4EAB-B94F-1CFFD3EAC8E3}" presName="FourNodes_3_text" presStyleLbl="node1" presStyleIdx="3" presStyleCnt="4">
        <dgm:presLayoutVars>
          <dgm:bulletEnabled val="1"/>
        </dgm:presLayoutVars>
      </dgm:prSet>
      <dgm:spPr/>
    </dgm:pt>
    <dgm:pt modelId="{C95D80CB-5858-4B7F-BC24-6338308C52EF}" type="pres">
      <dgm:prSet presAssocID="{9CFE9BFA-BF4E-4EAB-B94F-1CFFD3EAC8E3}" presName="FourNodes_4_text" presStyleLbl="node1" presStyleIdx="3" presStyleCnt="4">
        <dgm:presLayoutVars>
          <dgm:bulletEnabled val="1"/>
        </dgm:presLayoutVars>
      </dgm:prSet>
      <dgm:spPr/>
    </dgm:pt>
  </dgm:ptLst>
  <dgm:cxnLst>
    <dgm:cxn modelId="{AAEFDB14-7FF3-461D-A52B-BA2BA238C716}" type="presOf" srcId="{70D45729-3A47-434E-B52D-084A3669BC41}" destId="{72C30A54-F0E4-4FFE-B0CB-6E22AD0F379B}" srcOrd="1" destOrd="0" presId="urn:microsoft.com/office/officeart/2005/8/layout/vProcess5"/>
    <dgm:cxn modelId="{F4492A3D-9269-4A13-B7C8-2C86CC472D70}" srcId="{9CFE9BFA-BF4E-4EAB-B94F-1CFFD3EAC8E3}" destId="{771E0BC0-5C1D-4B0D-B00F-DDB348EB6092}" srcOrd="3" destOrd="0" parTransId="{1DEBE812-8A6A-483C-9D20-4EEF1F54218B}" sibTransId="{E7CFB091-A93A-4D0F-9DCE-6E35B6A96439}"/>
    <dgm:cxn modelId="{1D2AF640-E9A8-4673-9DA1-0F79297586CB}" srcId="{9CFE9BFA-BF4E-4EAB-B94F-1CFFD3EAC8E3}" destId="{6438F047-17C6-4829-B22F-C1CD3A07EAFF}" srcOrd="1" destOrd="0" parTransId="{5AD773CD-E338-4064-82B9-2CA10118E35C}" sibTransId="{8CBF4E09-4720-4280-894D-E981653B4236}"/>
    <dgm:cxn modelId="{D5C31C5E-7819-478C-91B1-3D44BC8403EA}" type="presOf" srcId="{9CFE9BFA-BF4E-4EAB-B94F-1CFFD3EAC8E3}" destId="{3A3EEA7B-9385-481A-937B-1CC23A6DCBB8}" srcOrd="0" destOrd="0" presId="urn:microsoft.com/office/officeart/2005/8/layout/vProcess5"/>
    <dgm:cxn modelId="{AAA3B453-F0BD-4657-9555-ACB0495AFA95}" type="presOf" srcId="{1F9D75A4-C68A-4251-BBEC-B15117B7FCE7}" destId="{23194AA4-7C74-4219-ACEE-C7B346B026D1}" srcOrd="1" destOrd="0" presId="urn:microsoft.com/office/officeart/2005/8/layout/vProcess5"/>
    <dgm:cxn modelId="{DA6EB385-8E96-4C52-99AB-B0C50048E687}" type="presOf" srcId="{87696F65-BD62-489B-B59C-101B44E77639}" destId="{49694D39-2780-4AC7-8B90-6E00C119D3BF}" srcOrd="0" destOrd="0" presId="urn:microsoft.com/office/officeart/2005/8/layout/vProcess5"/>
    <dgm:cxn modelId="{C2E3E291-6950-4E8F-959A-33AA7E7C498A}" type="presOf" srcId="{1F9D75A4-C68A-4251-BBEC-B15117B7FCE7}" destId="{EE30E4EE-6232-491F-92E5-814D19C5F7A9}" srcOrd="0" destOrd="0" presId="urn:microsoft.com/office/officeart/2005/8/layout/vProcess5"/>
    <dgm:cxn modelId="{864076A2-A236-4DEF-9D2E-DD8708DE212E}" srcId="{9CFE9BFA-BF4E-4EAB-B94F-1CFFD3EAC8E3}" destId="{1F9D75A4-C68A-4251-BBEC-B15117B7FCE7}" srcOrd="2" destOrd="0" parTransId="{C635FAB2-54F8-4136-BD3B-CDD11293319F}" sibTransId="{87696F65-BD62-489B-B59C-101B44E77639}"/>
    <dgm:cxn modelId="{DED8FCC2-047D-4769-BB42-0D8C59932B8C}" type="presOf" srcId="{771E0BC0-5C1D-4B0D-B00F-DDB348EB6092}" destId="{C95D80CB-5858-4B7F-BC24-6338308C52EF}" srcOrd="1" destOrd="0" presId="urn:microsoft.com/office/officeart/2005/8/layout/vProcess5"/>
    <dgm:cxn modelId="{9056DAC9-780F-4554-AF5E-5E4BA6C499F0}" type="presOf" srcId="{771E0BC0-5C1D-4B0D-B00F-DDB348EB6092}" destId="{5B185B40-BB23-4EBB-AC6B-860BC5582B29}" srcOrd="0" destOrd="0" presId="urn:microsoft.com/office/officeart/2005/8/layout/vProcess5"/>
    <dgm:cxn modelId="{D5D789CE-2368-4719-A32C-5FF4905EED4F}" srcId="{9CFE9BFA-BF4E-4EAB-B94F-1CFFD3EAC8E3}" destId="{70D45729-3A47-434E-B52D-084A3669BC41}" srcOrd="0" destOrd="0" parTransId="{4E9F6AF3-461E-4801-B582-2EA19735BB65}" sibTransId="{85B80E16-A526-472B-928E-9A6A875F9B17}"/>
    <dgm:cxn modelId="{D74F93CF-E73D-4A70-9598-897BCBC68D8B}" type="presOf" srcId="{85B80E16-A526-472B-928E-9A6A875F9B17}" destId="{E28B935F-9260-4D4F-B3F8-2F8984C74BEE}" srcOrd="0" destOrd="0" presId="urn:microsoft.com/office/officeart/2005/8/layout/vProcess5"/>
    <dgm:cxn modelId="{0EEE84D0-6A6B-45CD-BEFB-3B66B6DA4D36}" type="presOf" srcId="{8CBF4E09-4720-4280-894D-E981653B4236}" destId="{946CCD5A-68D0-4148-82B3-371E8E38A1DD}" srcOrd="0" destOrd="0" presId="urn:microsoft.com/office/officeart/2005/8/layout/vProcess5"/>
    <dgm:cxn modelId="{7A31CBE0-B1A2-45ED-B5FC-DE1103C9228F}" type="presOf" srcId="{6438F047-17C6-4829-B22F-C1CD3A07EAFF}" destId="{D72A3D4D-3392-4C59-9DBD-BFBA67755376}" srcOrd="1" destOrd="0" presId="urn:microsoft.com/office/officeart/2005/8/layout/vProcess5"/>
    <dgm:cxn modelId="{588184E7-BDD8-4E41-8FC3-85A13F4CB763}" type="presOf" srcId="{70D45729-3A47-434E-B52D-084A3669BC41}" destId="{A5A745A8-8442-4C1D-A8BB-5C0AF693A653}" srcOrd="0" destOrd="0" presId="urn:microsoft.com/office/officeart/2005/8/layout/vProcess5"/>
    <dgm:cxn modelId="{15842EEA-3E57-4C22-99B8-A50A9C35DE7A}" type="presOf" srcId="{6438F047-17C6-4829-B22F-C1CD3A07EAFF}" destId="{E6D03E77-70A9-4B6F-A4A0-8A70B88B62C0}" srcOrd="0" destOrd="0" presId="urn:microsoft.com/office/officeart/2005/8/layout/vProcess5"/>
    <dgm:cxn modelId="{02BB8CCF-C439-4074-AF56-E5A45D427266}" type="presParOf" srcId="{3A3EEA7B-9385-481A-937B-1CC23A6DCBB8}" destId="{72B8DB5E-1025-4831-AF37-DFE508637033}" srcOrd="0" destOrd="0" presId="urn:microsoft.com/office/officeart/2005/8/layout/vProcess5"/>
    <dgm:cxn modelId="{5EEB890A-5496-4240-8976-EF636843D9B8}" type="presParOf" srcId="{3A3EEA7B-9385-481A-937B-1CC23A6DCBB8}" destId="{A5A745A8-8442-4C1D-A8BB-5C0AF693A653}" srcOrd="1" destOrd="0" presId="urn:microsoft.com/office/officeart/2005/8/layout/vProcess5"/>
    <dgm:cxn modelId="{28C25A62-72C6-45E3-923C-3C1F7047D452}" type="presParOf" srcId="{3A3EEA7B-9385-481A-937B-1CC23A6DCBB8}" destId="{E6D03E77-70A9-4B6F-A4A0-8A70B88B62C0}" srcOrd="2" destOrd="0" presId="urn:microsoft.com/office/officeart/2005/8/layout/vProcess5"/>
    <dgm:cxn modelId="{60F4DFB4-987D-4EC0-8661-D59F00E21E6D}" type="presParOf" srcId="{3A3EEA7B-9385-481A-937B-1CC23A6DCBB8}" destId="{EE30E4EE-6232-491F-92E5-814D19C5F7A9}" srcOrd="3" destOrd="0" presId="urn:microsoft.com/office/officeart/2005/8/layout/vProcess5"/>
    <dgm:cxn modelId="{640EE0DA-10F8-4A86-971E-DF187F3CD7B5}" type="presParOf" srcId="{3A3EEA7B-9385-481A-937B-1CC23A6DCBB8}" destId="{5B185B40-BB23-4EBB-AC6B-860BC5582B29}" srcOrd="4" destOrd="0" presId="urn:microsoft.com/office/officeart/2005/8/layout/vProcess5"/>
    <dgm:cxn modelId="{0D3E4EDA-8FDF-43C4-9D8B-F267A5389103}" type="presParOf" srcId="{3A3EEA7B-9385-481A-937B-1CC23A6DCBB8}" destId="{E28B935F-9260-4D4F-B3F8-2F8984C74BEE}" srcOrd="5" destOrd="0" presId="urn:microsoft.com/office/officeart/2005/8/layout/vProcess5"/>
    <dgm:cxn modelId="{9407F67E-F77D-48B0-B6B8-28F95A432AF9}" type="presParOf" srcId="{3A3EEA7B-9385-481A-937B-1CC23A6DCBB8}" destId="{946CCD5A-68D0-4148-82B3-371E8E38A1DD}" srcOrd="6" destOrd="0" presId="urn:microsoft.com/office/officeart/2005/8/layout/vProcess5"/>
    <dgm:cxn modelId="{DE607982-C579-4FB3-8886-81992E83E3EE}" type="presParOf" srcId="{3A3EEA7B-9385-481A-937B-1CC23A6DCBB8}" destId="{49694D39-2780-4AC7-8B90-6E00C119D3BF}" srcOrd="7" destOrd="0" presId="urn:microsoft.com/office/officeart/2005/8/layout/vProcess5"/>
    <dgm:cxn modelId="{C602715A-A9C6-4A6A-8C95-040E579BBC0E}" type="presParOf" srcId="{3A3EEA7B-9385-481A-937B-1CC23A6DCBB8}" destId="{72C30A54-F0E4-4FFE-B0CB-6E22AD0F379B}" srcOrd="8" destOrd="0" presId="urn:microsoft.com/office/officeart/2005/8/layout/vProcess5"/>
    <dgm:cxn modelId="{B42E9AE8-E2BE-425D-95E8-11F338DE7980}" type="presParOf" srcId="{3A3EEA7B-9385-481A-937B-1CC23A6DCBB8}" destId="{D72A3D4D-3392-4C59-9DBD-BFBA67755376}" srcOrd="9" destOrd="0" presId="urn:microsoft.com/office/officeart/2005/8/layout/vProcess5"/>
    <dgm:cxn modelId="{E0577965-C06E-45E2-B083-F087BA784BB6}" type="presParOf" srcId="{3A3EEA7B-9385-481A-937B-1CC23A6DCBB8}" destId="{23194AA4-7C74-4219-ACEE-C7B346B026D1}" srcOrd="10" destOrd="0" presId="urn:microsoft.com/office/officeart/2005/8/layout/vProcess5"/>
    <dgm:cxn modelId="{A44AB1B1-4C64-4CF3-ACB4-EFA9AE4CE6E2}" type="presParOf" srcId="{3A3EEA7B-9385-481A-937B-1CC23A6DCBB8}" destId="{C95D80CB-5858-4B7F-BC24-6338308C52EF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8AA7E3-7D60-463B-9014-DF346EAA85B6}">
      <dsp:nvSpPr>
        <dsp:cNvPr id="0" name=""/>
        <dsp:cNvSpPr/>
      </dsp:nvSpPr>
      <dsp:spPr>
        <a:xfrm>
          <a:off x="0" y="511"/>
          <a:ext cx="10972485" cy="1197135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2C7F6D-DB78-4D8B-A26A-70688F19084C}">
      <dsp:nvSpPr>
        <dsp:cNvPr id="0" name=""/>
        <dsp:cNvSpPr/>
      </dsp:nvSpPr>
      <dsp:spPr>
        <a:xfrm>
          <a:off x="362133" y="269867"/>
          <a:ext cx="658424" cy="65842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079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882DC45-722C-43E5-A4C8-B9BDFB15059A}">
      <dsp:nvSpPr>
        <dsp:cNvPr id="0" name=""/>
        <dsp:cNvSpPr/>
      </dsp:nvSpPr>
      <dsp:spPr>
        <a:xfrm>
          <a:off x="1382692" y="511"/>
          <a:ext cx="9589792" cy="11971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6697" tIns="126697" rIns="126697" bIns="126697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What is your current mover / joiner / leaver process?</a:t>
          </a:r>
        </a:p>
      </dsp:txBody>
      <dsp:txXfrm>
        <a:off x="1382692" y="511"/>
        <a:ext cx="9589792" cy="1197135"/>
      </dsp:txXfrm>
    </dsp:sp>
    <dsp:sp modelId="{C68FAF50-2246-4204-956B-D7B3C47722F2}">
      <dsp:nvSpPr>
        <dsp:cNvPr id="0" name=""/>
        <dsp:cNvSpPr/>
      </dsp:nvSpPr>
      <dsp:spPr>
        <a:xfrm>
          <a:off x="0" y="1496931"/>
          <a:ext cx="10972485" cy="1197135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BF6E24-AF06-4BD0-92ED-98567B2EA363}">
      <dsp:nvSpPr>
        <dsp:cNvPr id="0" name=""/>
        <dsp:cNvSpPr/>
      </dsp:nvSpPr>
      <dsp:spPr>
        <a:xfrm>
          <a:off x="362133" y="1766287"/>
          <a:ext cx="658424" cy="65842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079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99C70F-DB91-40D6-9B0B-90D2F1C444C6}">
      <dsp:nvSpPr>
        <dsp:cNvPr id="0" name=""/>
        <dsp:cNvSpPr/>
      </dsp:nvSpPr>
      <dsp:spPr>
        <a:xfrm>
          <a:off x="1382692" y="1496931"/>
          <a:ext cx="9589792" cy="11971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6697" tIns="126697" rIns="126697" bIns="126697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Do your user / worker requests follow the same process?</a:t>
          </a:r>
        </a:p>
      </dsp:txBody>
      <dsp:txXfrm>
        <a:off x="1382692" y="1496931"/>
        <a:ext cx="9589792" cy="1197135"/>
      </dsp:txXfrm>
    </dsp:sp>
    <dsp:sp modelId="{56933D51-8F96-4ECF-A3CC-98B3572474D9}">
      <dsp:nvSpPr>
        <dsp:cNvPr id="0" name=""/>
        <dsp:cNvSpPr/>
      </dsp:nvSpPr>
      <dsp:spPr>
        <a:xfrm>
          <a:off x="0" y="2993351"/>
          <a:ext cx="10972485" cy="1197135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BDE099-3561-4D20-8514-26CC51E368C4}">
      <dsp:nvSpPr>
        <dsp:cNvPr id="0" name=""/>
        <dsp:cNvSpPr/>
      </dsp:nvSpPr>
      <dsp:spPr>
        <a:xfrm>
          <a:off x="362133" y="3262707"/>
          <a:ext cx="658424" cy="65842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079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B9EE6A-76EC-4C6A-B407-4697D83AD5C5}">
      <dsp:nvSpPr>
        <dsp:cNvPr id="0" name=""/>
        <dsp:cNvSpPr/>
      </dsp:nvSpPr>
      <dsp:spPr>
        <a:xfrm>
          <a:off x="1382692" y="2993351"/>
          <a:ext cx="9589792" cy="11971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6697" tIns="126697" rIns="126697" bIns="126697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Do you have a process in place for assigning security? Does it include license / risk checks?</a:t>
          </a:r>
        </a:p>
      </dsp:txBody>
      <dsp:txXfrm>
        <a:off x="1382692" y="2993351"/>
        <a:ext cx="9589792" cy="119713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A745A8-8442-4C1D-A8BB-5C0AF693A653}">
      <dsp:nvSpPr>
        <dsp:cNvPr id="0" name=""/>
        <dsp:cNvSpPr/>
      </dsp:nvSpPr>
      <dsp:spPr>
        <a:xfrm>
          <a:off x="0" y="0"/>
          <a:ext cx="8777988" cy="9220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baseline="0"/>
            <a:t>‘External User’ – any user that is not within your Active Directory</a:t>
          </a:r>
          <a:endParaRPr lang="en-US" sz="2200" kern="1200"/>
        </a:p>
      </dsp:txBody>
      <dsp:txXfrm>
        <a:off x="27005" y="27005"/>
        <a:ext cx="7705146" cy="868009"/>
      </dsp:txXfrm>
    </dsp:sp>
    <dsp:sp modelId="{E6D03E77-70A9-4B6F-A4A0-8A70B88B62C0}">
      <dsp:nvSpPr>
        <dsp:cNvPr id="0" name=""/>
        <dsp:cNvSpPr/>
      </dsp:nvSpPr>
      <dsp:spPr>
        <a:xfrm>
          <a:off x="735156" y="1089659"/>
          <a:ext cx="8777988" cy="9220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baseline="0"/>
            <a:t>Will need to invite the user to your AD</a:t>
          </a:r>
          <a:endParaRPr lang="en-US" sz="2200" kern="1200"/>
        </a:p>
      </dsp:txBody>
      <dsp:txXfrm>
        <a:off x="762161" y="1116664"/>
        <a:ext cx="7389508" cy="868009"/>
      </dsp:txXfrm>
    </dsp:sp>
    <dsp:sp modelId="{EE30E4EE-6232-491F-92E5-814D19C5F7A9}">
      <dsp:nvSpPr>
        <dsp:cNvPr id="0" name=""/>
        <dsp:cNvSpPr/>
      </dsp:nvSpPr>
      <dsp:spPr>
        <a:xfrm>
          <a:off x="1459340" y="2179319"/>
          <a:ext cx="8777988" cy="9220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baseline="0"/>
            <a:t>When they initially sign in, they will need to accept permission request</a:t>
          </a:r>
          <a:endParaRPr lang="en-US" sz="2200" kern="1200"/>
        </a:p>
      </dsp:txBody>
      <dsp:txXfrm>
        <a:off x="1486345" y="2206324"/>
        <a:ext cx="7400481" cy="868009"/>
      </dsp:txXfrm>
    </dsp:sp>
    <dsp:sp modelId="{5B185B40-BB23-4EBB-AC6B-860BC5582B29}">
      <dsp:nvSpPr>
        <dsp:cNvPr id="0" name=""/>
        <dsp:cNvSpPr/>
      </dsp:nvSpPr>
      <dsp:spPr>
        <a:xfrm>
          <a:off x="2194496" y="3268979"/>
          <a:ext cx="8777988" cy="9220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baseline="0"/>
            <a:t>Licensed same way as normal user</a:t>
          </a:r>
          <a:endParaRPr lang="en-US" sz="2200" kern="1200"/>
        </a:p>
      </dsp:txBody>
      <dsp:txXfrm>
        <a:off x="2221501" y="3295984"/>
        <a:ext cx="7389508" cy="868009"/>
      </dsp:txXfrm>
    </dsp:sp>
    <dsp:sp modelId="{E28B935F-9260-4D4F-B3F8-2F8984C74BEE}">
      <dsp:nvSpPr>
        <dsp:cNvPr id="0" name=""/>
        <dsp:cNvSpPr/>
      </dsp:nvSpPr>
      <dsp:spPr>
        <a:xfrm>
          <a:off x="8178675" y="706183"/>
          <a:ext cx="599312" cy="599312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500" kern="1200"/>
        </a:p>
      </dsp:txBody>
      <dsp:txXfrm>
        <a:off x="8313520" y="706183"/>
        <a:ext cx="329622" cy="450982"/>
      </dsp:txXfrm>
    </dsp:sp>
    <dsp:sp modelId="{946CCD5A-68D0-4148-82B3-371E8E38A1DD}">
      <dsp:nvSpPr>
        <dsp:cNvPr id="0" name=""/>
        <dsp:cNvSpPr/>
      </dsp:nvSpPr>
      <dsp:spPr>
        <a:xfrm>
          <a:off x="8913831" y="1795843"/>
          <a:ext cx="599312" cy="599312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500" kern="1200"/>
        </a:p>
      </dsp:txBody>
      <dsp:txXfrm>
        <a:off x="9048676" y="1795843"/>
        <a:ext cx="329622" cy="450982"/>
      </dsp:txXfrm>
    </dsp:sp>
    <dsp:sp modelId="{49694D39-2780-4AC7-8B90-6E00C119D3BF}">
      <dsp:nvSpPr>
        <dsp:cNvPr id="0" name=""/>
        <dsp:cNvSpPr/>
      </dsp:nvSpPr>
      <dsp:spPr>
        <a:xfrm>
          <a:off x="9638015" y="2885502"/>
          <a:ext cx="599312" cy="599312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500" kern="1200"/>
        </a:p>
      </dsp:txBody>
      <dsp:txXfrm>
        <a:off x="9772860" y="2885502"/>
        <a:ext cx="329622" cy="4509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CRMUG Summit 2017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58CAF0-866C-41B3-A854-572A2A51FA6A}" type="datetime8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10/16/2025 2:23 PM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Arial" panose="020B0604020202020204" pitchFamily="34" charset="0"/>
                <a:ea typeface="Segoe UI" pitchFamily="34" charset="0"/>
                <a:cs typeface="Arial" panose="020B0604020202020204" pitchFamily="34" charset="0"/>
              </a:rPr>
              <a:t>© 2017 Dynamic Communities.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CRMUG Summit 2017</a:t>
            </a:r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058EF5B-311B-4148-8831-2D28534D49CD}" type="datetime8">
              <a:rPr lang="en-US" smtClean="0"/>
              <a:t>10/16/2025 2:22 PM</a:t>
            </a:fld>
            <a:endParaRPr lang="en-US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Arial" panose="020B0604020202020204" pitchFamily="34" charset="0"/>
                <a:ea typeface="Segoe UI" pitchFamily="34" charset="0"/>
                <a:cs typeface="Arial" panose="020B0604020202020204" pitchFamily="34" charset="0"/>
              </a:rPr>
              <a:t>© 2017 Dynamic Communities.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marL="0" algn="l" defTabSz="932742" rtl="0" eaLnBrk="1" latinLnBrk="0" hangingPunct="1">
      <a:lnSpc>
        <a:spcPct val="90000"/>
      </a:lnSpc>
      <a:spcAft>
        <a:spcPts val="340"/>
      </a:spcAft>
      <a:defRPr sz="9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217262" indent="-107956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334664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492551" indent="-149789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627496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33185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User ID – system ID of user</a:t>
            </a:r>
          </a:p>
          <a:p>
            <a:r>
              <a:rPr lang="en-US" dirty="0"/>
              <a:t>User Name – user friendly name of user</a:t>
            </a:r>
          </a:p>
          <a:p>
            <a:r>
              <a:rPr lang="en-US" dirty="0"/>
              <a:t>Email / Provider – dictates identity provider to use, D365FO only support SSO auth type</a:t>
            </a:r>
          </a:p>
          <a:p>
            <a:r>
              <a:rPr lang="en-US" dirty="0"/>
              <a:t>Telemetry ID – ID generated by D365FO to identity user for use in telemetry data interactions</a:t>
            </a:r>
          </a:p>
          <a:p>
            <a:r>
              <a:rPr lang="en-US" dirty="0"/>
              <a:t>Person – worker record</a:t>
            </a:r>
          </a:p>
          <a:p>
            <a:r>
              <a:rPr lang="en-US" dirty="0"/>
              <a:t>Company – default company user is logged into when signing in</a:t>
            </a:r>
          </a:p>
          <a:p>
            <a:r>
              <a:rPr lang="en-US" dirty="0"/>
              <a:t>Enabled – whether user is enabled in the system or not</a:t>
            </a:r>
          </a:p>
          <a:p>
            <a:r>
              <a:rPr lang="en-US" dirty="0"/>
              <a:t>Roles – permission assignments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CRMUG Summit 2017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058EF5B-311B-4148-8831-2D28534D49CD}" type="datetime8">
              <a:rPr lang="en-US" smtClean="0"/>
              <a:t>10/16/2025 2:22 PM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3003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https://dynamicspedia.com/2022/09/how-to-correctly-setup-external-or-guest-users-in-dynamics-365-fo/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CRMUG Summit 2017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058EF5B-311B-4148-8831-2D28534D49CD}" type="datetime8">
              <a:rPr lang="en-US" smtClean="0"/>
              <a:t>10/16/2025 2:22 PM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3151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https://learn.microsoft.com/en-us/dynamicsax-2012/appuser-itpro/about-workers</a:t>
            </a:r>
          </a:p>
          <a:p>
            <a:endParaRPr lang="en-US" dirty="0"/>
          </a:p>
          <a:p>
            <a:r>
              <a:rPr lang="en-US" dirty="0"/>
              <a:t>https://www.instructorbrandon.com/dynamics-365-create-worker/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CRMUG Summit 2017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058EF5B-311B-4148-8831-2D28534D49CD}" type="datetime8">
              <a:rPr lang="en-US" smtClean="0"/>
              <a:t>10/16/2025 2:22 PM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9009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User -&gt; Person record cannot be modified once set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CRMUG Summit 2017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058EF5B-311B-4148-8831-2D28534D49CD}" type="datetime8">
              <a:rPr lang="en-US" smtClean="0"/>
              <a:t>10/16/2025 2:22 PM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377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All users get the System User role</a:t>
            </a:r>
          </a:p>
          <a:p>
            <a:r>
              <a:rPr lang="en-US" dirty="0"/>
              <a:t>Copy roles from user / group</a:t>
            </a:r>
          </a:p>
          <a:p>
            <a:r>
              <a:rPr lang="en-US" dirty="0"/>
              <a:t>Role assignment tab includes license info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CRMUG Summit 2017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058EF5B-311B-4148-8831-2D28534D49CD}" type="datetime8">
              <a:rPr lang="en-US" smtClean="0"/>
              <a:t>10/16/2025 2:22 PM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7937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3D4114E-5918-B1DB-D683-8740D06335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  <a:prstGeom prst="rect">
            <a:avLst/>
          </a:prstGeom>
        </p:spPr>
        <p:txBody>
          <a:bodyPr vert="horz" wrap="square" lIns="146304" tIns="91440" rIns="146304" bIns="91440" rtlCol="0" anchor="ctr">
            <a:noAutofit/>
          </a:bodyPr>
          <a:lstStyle>
            <a:lvl1pPr>
              <a:defRPr sz="4400" b="1" i="0" baseline="0">
                <a:solidFill>
                  <a:srgbClr val="1E275C"/>
                </a:solidFill>
                <a:latin typeface="Segoe" panose="020B0502040200020203" pitchFamily="34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67774B5-F68C-1108-7441-1A84E31C5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6" y="1668462"/>
            <a:ext cx="10972485" cy="4190999"/>
          </a:xfrm>
          <a:prstGeom prst="rect">
            <a:avLst/>
          </a:prstGeom>
        </p:spPr>
        <p:txBody>
          <a:bodyPr vert="horz" wrap="square" lIns="146304" tIns="91440" rIns="146304" bIns="91440" rtlCol="0">
            <a:noAutofit/>
          </a:bodyPr>
          <a:lstStyle>
            <a:lvl1pPr>
              <a:defRPr baseline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baseline="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baseline="0">
                <a:solidFill>
                  <a:schemeClr val="bg1">
                    <a:lumMod val="50000"/>
                  </a:schemeClr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67BE35-4283-FC22-2DF1-9BAE77625F2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350375" y="302406"/>
            <a:ext cx="3086100" cy="10922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ADF9018-552B-83D7-92A3-76120E4637B5}"/>
              </a:ext>
            </a:extLst>
          </p:cNvPr>
          <p:cNvSpPr/>
          <p:nvPr userDrawn="1"/>
        </p:nvSpPr>
        <p:spPr bwMode="auto">
          <a:xfrm>
            <a:off x="-3" y="0"/>
            <a:ext cx="12436477" cy="357051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CFDFF33-C3AC-4360-2256-6D09B51BC89A}"/>
              </a:ext>
            </a:extLst>
          </p:cNvPr>
          <p:cNvSpPr/>
          <p:nvPr userDrawn="1"/>
        </p:nvSpPr>
        <p:spPr bwMode="auto">
          <a:xfrm>
            <a:off x="-3" y="6637474"/>
            <a:ext cx="12436478" cy="357051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7527AD-759C-5A08-98E2-71BD229E8255}"/>
              </a:ext>
            </a:extLst>
          </p:cNvPr>
          <p:cNvCxnSpPr/>
          <p:nvPr userDrawn="1"/>
        </p:nvCxnSpPr>
        <p:spPr>
          <a:xfrm>
            <a:off x="-4" y="385588"/>
            <a:ext cx="12436478" cy="0"/>
          </a:xfrm>
          <a:prstGeom prst="line">
            <a:avLst/>
          </a:prstGeom>
          <a:ln w="53975">
            <a:solidFill>
              <a:srgbClr val="F5912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bject 10">
            <a:extLst>
              <a:ext uri="{FF2B5EF4-FFF2-40B4-BE49-F238E27FC236}">
                <a16:creationId xmlns:a16="http://schemas.microsoft.com/office/drawing/2014/main" id="{C02CC332-457D-2159-182F-CF67A980D719}"/>
              </a:ext>
            </a:extLst>
          </p:cNvPr>
          <p:cNvSpPr txBox="1"/>
          <p:nvPr userDrawn="1"/>
        </p:nvSpPr>
        <p:spPr>
          <a:xfrm>
            <a:off x="9732132" y="6713921"/>
            <a:ext cx="2684147" cy="2000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1300" spc="215">
                <a:solidFill>
                  <a:srgbClr val="3C474C"/>
                </a:solidFill>
                <a:latin typeface="Lucida Sans Unicode"/>
                <a:ea typeface="Lucida Sans Unicode"/>
                <a:cs typeface="Lucida Sans Unicode"/>
                <a:sym typeface="Lucida Sans Unicode"/>
              </a:defRPr>
            </a:pPr>
            <a:r>
              <a:rPr baseline="0" dirty="0">
                <a:solidFill>
                  <a:schemeClr val="tx1"/>
                </a:solidFill>
              </a:rPr>
              <a:t>@</a:t>
            </a:r>
            <a:r>
              <a:rPr spc="-65" baseline="0" dirty="0">
                <a:solidFill>
                  <a:schemeClr val="tx1"/>
                </a:solidFill>
              </a:rPr>
              <a:t> </a:t>
            </a:r>
            <a:r>
              <a:rPr spc="-50" baseline="0" dirty="0">
                <a:solidFill>
                  <a:schemeClr val="tx1"/>
                </a:solidFill>
              </a:rPr>
              <a:t>202</a:t>
            </a:r>
            <a:r>
              <a:rPr lang="en-US" spc="-50" baseline="0" dirty="0">
                <a:solidFill>
                  <a:schemeClr val="tx1"/>
                </a:solidFill>
              </a:rPr>
              <a:t>5</a:t>
            </a:r>
            <a:r>
              <a:rPr spc="-65" baseline="0" dirty="0">
                <a:solidFill>
                  <a:schemeClr val="tx1"/>
                </a:solidFill>
              </a:rPr>
              <a:t> </a:t>
            </a:r>
            <a:r>
              <a:rPr spc="60" baseline="0" dirty="0">
                <a:solidFill>
                  <a:schemeClr val="tx1"/>
                </a:solidFill>
              </a:rPr>
              <a:t>Dynamic</a:t>
            </a:r>
            <a:r>
              <a:rPr spc="-65" baseline="0" dirty="0">
                <a:solidFill>
                  <a:schemeClr val="tx1"/>
                </a:solidFill>
              </a:rPr>
              <a:t> </a:t>
            </a:r>
            <a:r>
              <a:rPr spc="40" baseline="0" dirty="0">
                <a:solidFill>
                  <a:schemeClr val="tx1"/>
                </a:solidFill>
              </a:rPr>
              <a:t>Communities</a:t>
            </a:r>
          </a:p>
        </p:txBody>
      </p:sp>
    </p:spTree>
    <p:extLst>
      <p:ext uri="{BB962C8B-B14F-4D97-AF65-F5344CB8AC3E}">
        <p14:creationId xmlns:p14="http://schemas.microsoft.com/office/powerpoint/2010/main" val="37888385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03">
          <p15:clr>
            <a:srgbClr val="FBAE40"/>
          </p15:clr>
        </p15:guide>
        <p15:guide id="2" orient="horz" pos="105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Agend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alm trees in the sky&#10;&#10;Description automatically generated">
            <a:extLst>
              <a:ext uri="{FF2B5EF4-FFF2-40B4-BE49-F238E27FC236}">
                <a16:creationId xmlns:a16="http://schemas.microsoft.com/office/drawing/2014/main" id="{10B88D82-2B62-3BFB-D841-B76287AC05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t="5520" b="7562"/>
          <a:stretch/>
        </p:blipFill>
        <p:spPr>
          <a:xfrm>
            <a:off x="-1" y="0"/>
            <a:ext cx="12436475" cy="6994525"/>
          </a:xfrm>
          <a:prstGeom prst="rect">
            <a:avLst/>
          </a:prstGeom>
        </p:spPr>
      </p:pic>
      <p:sp>
        <p:nvSpPr>
          <p:cNvPr id="10" name="object 10">
            <a:extLst>
              <a:ext uri="{FF2B5EF4-FFF2-40B4-BE49-F238E27FC236}">
                <a16:creationId xmlns:a16="http://schemas.microsoft.com/office/drawing/2014/main" id="{AA4E1C05-C18C-5999-ACBA-01155639006B}"/>
              </a:ext>
            </a:extLst>
          </p:cNvPr>
          <p:cNvSpPr txBox="1"/>
          <p:nvPr userDrawn="1"/>
        </p:nvSpPr>
        <p:spPr>
          <a:xfrm>
            <a:off x="9685337" y="6637374"/>
            <a:ext cx="2737970" cy="2080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>
            <a:spAutoFit/>
          </a:bodyPr>
          <a:lstStyle/>
          <a:p>
            <a:pPr indent="12953">
              <a:spcBef>
                <a:spcPts val="102"/>
              </a:spcBef>
              <a:defRPr sz="1300" spc="215">
                <a:solidFill>
                  <a:srgbClr val="3C474C"/>
                </a:solidFill>
                <a:latin typeface="Lucida Sans Unicode"/>
                <a:ea typeface="Lucida Sans Unicode"/>
                <a:cs typeface="Lucida Sans Unicode"/>
                <a:sym typeface="Lucida Sans Unicode"/>
              </a:defRPr>
            </a:pPr>
            <a:r>
              <a:rPr sz="1326" baseline="0" dirty="0">
                <a:solidFill>
                  <a:srgbClr val="1B449A"/>
                </a:solidFill>
              </a:rPr>
              <a:t>@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-51" baseline="0" dirty="0">
                <a:solidFill>
                  <a:srgbClr val="1B449A"/>
                </a:solidFill>
              </a:rPr>
              <a:t>202</a:t>
            </a:r>
            <a:r>
              <a:rPr lang="en-US" sz="1326" spc="-51" baseline="0" dirty="0">
                <a:solidFill>
                  <a:srgbClr val="1B449A"/>
                </a:solidFill>
              </a:rPr>
              <a:t>5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61" baseline="0" dirty="0">
                <a:solidFill>
                  <a:srgbClr val="1B449A"/>
                </a:solidFill>
              </a:rPr>
              <a:t>Dynamic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41" baseline="0" dirty="0">
                <a:solidFill>
                  <a:srgbClr val="1B449A"/>
                </a:solidFill>
              </a:rPr>
              <a:t>Communities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18FB400-37E7-74B2-ACB9-7ED56CD5FDD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DF96BD7-A0D0-5697-E23A-C8FAF10B28E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50375" y="214270"/>
            <a:ext cx="3086100" cy="109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41108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3" descr="object 3">
            <a:extLst>
              <a:ext uri="{FF2B5EF4-FFF2-40B4-BE49-F238E27FC236}">
                <a16:creationId xmlns:a16="http://schemas.microsoft.com/office/drawing/2014/main" id="{A5D03D5E-93BB-8906-4997-A84B5DF91C6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80014"/>
          <a:stretch/>
        </p:blipFill>
        <p:spPr>
          <a:xfrm>
            <a:off x="0" y="6049961"/>
            <a:ext cx="12462953" cy="944564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6" name="object 10">
            <a:extLst>
              <a:ext uri="{FF2B5EF4-FFF2-40B4-BE49-F238E27FC236}">
                <a16:creationId xmlns:a16="http://schemas.microsoft.com/office/drawing/2014/main" id="{3F3FC02D-4163-99D0-F7E6-842667F226E2}"/>
              </a:ext>
            </a:extLst>
          </p:cNvPr>
          <p:cNvSpPr txBox="1"/>
          <p:nvPr userDrawn="1"/>
        </p:nvSpPr>
        <p:spPr>
          <a:xfrm>
            <a:off x="713677" y="6469062"/>
            <a:ext cx="2684147" cy="2000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1300" spc="215">
                <a:solidFill>
                  <a:srgbClr val="3C474C"/>
                </a:solidFill>
                <a:latin typeface="Lucida Sans Unicode"/>
                <a:ea typeface="Lucida Sans Unicode"/>
                <a:cs typeface="Lucida Sans Unicode"/>
                <a:sym typeface="Lucida Sans Unicode"/>
              </a:defRPr>
            </a:pPr>
            <a:r>
              <a:rPr>
                <a:solidFill>
                  <a:schemeClr val="bg1"/>
                </a:solidFill>
              </a:rPr>
              <a:t>@</a:t>
            </a:r>
            <a:r>
              <a:rPr spc="-65">
                <a:solidFill>
                  <a:schemeClr val="bg1"/>
                </a:solidFill>
              </a:rPr>
              <a:t> </a:t>
            </a:r>
            <a:r>
              <a:rPr spc="-50">
                <a:solidFill>
                  <a:schemeClr val="bg1"/>
                </a:solidFill>
              </a:rPr>
              <a:t>202</a:t>
            </a:r>
            <a:r>
              <a:rPr lang="en-US" spc="-50">
                <a:solidFill>
                  <a:schemeClr val="bg1"/>
                </a:solidFill>
              </a:rPr>
              <a:t>4</a:t>
            </a:r>
            <a:r>
              <a:rPr spc="-65">
                <a:solidFill>
                  <a:schemeClr val="bg1"/>
                </a:solidFill>
              </a:rPr>
              <a:t> </a:t>
            </a:r>
            <a:r>
              <a:rPr spc="60">
                <a:solidFill>
                  <a:schemeClr val="bg1"/>
                </a:solidFill>
              </a:rPr>
              <a:t>Dynamic</a:t>
            </a:r>
            <a:r>
              <a:rPr spc="-65">
                <a:solidFill>
                  <a:schemeClr val="bg1"/>
                </a:solidFill>
              </a:rPr>
              <a:t> </a:t>
            </a:r>
            <a:r>
              <a:rPr spc="40">
                <a:solidFill>
                  <a:schemeClr val="bg1"/>
                </a:solidFill>
              </a:rPr>
              <a:t>Communities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5969C0B-617D-29BE-69D1-96DCD556DE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3677" y="459009"/>
            <a:ext cx="10972484" cy="71224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19BD2D9-3E59-9AC9-5C71-E4D386FAEF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3361" y="1595360"/>
            <a:ext cx="10972800" cy="4035501"/>
          </a:xfrm>
        </p:spPr>
        <p:txBody>
          <a:bodyPr/>
          <a:lstStyle/>
          <a:p>
            <a:pPr lvl="0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7165A25-F545-F0E8-D06C-6484AA82E93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50375" y="214270"/>
            <a:ext cx="3086100" cy="109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766661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F4036C-F2D0-E5FA-A9AD-9F13C43C51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4163" y="1144588"/>
            <a:ext cx="9328150" cy="243522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2027C8-6E77-AA13-28A0-54A3DA880F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4163" y="3673475"/>
            <a:ext cx="9328150" cy="168910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9838F5-6A95-0D91-ED36-47BEFFF4AB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870B45-D55C-7586-BF10-D531E3455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739F54-5652-FD6C-DC9C-258633175A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6503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9606E4-0255-04C2-05F4-69A58A211C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0542DC-8B03-6107-E71E-9588A48652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E9F7FA-AEA7-B39E-4D04-5645B5FBA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291419-2070-DBE8-4146-4E956DA44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BD1D98-2323-B250-6D61-CA41D4A04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9016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030CF9-0706-CA5E-8233-A787752FE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313" y="1743075"/>
            <a:ext cx="10725150" cy="290988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A967A8-44A8-E9A0-067A-424CE94896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9313" y="4681538"/>
            <a:ext cx="10725150" cy="15287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C0E77A-EC6E-C017-88A8-8DC155321D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1CE00A-629B-9809-956B-E335D55F6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2B17E4-5C7F-BEF8-1CB1-B96E8750A0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6894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0492D2-7BB3-EE30-D85D-6D233270B0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D507E3-3070-235F-5D9B-7B41B99459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55663" y="1862138"/>
            <a:ext cx="5286375" cy="4437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498F23-5C78-95FD-0482-21D4DA4F85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4438" y="1862138"/>
            <a:ext cx="5286375" cy="4437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17ACFC-758C-978C-4200-4FDD1300C5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7416CE-42F7-3D16-510A-2BAF401EE7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FE40FE-5412-F1B7-8745-8D453CC23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6998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6C6CB6-D887-658C-B7FA-79FCA5565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250" y="373063"/>
            <a:ext cx="10725150" cy="13509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116B04-70DE-2CE1-9DDB-0DB3D69940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7250" y="1714500"/>
            <a:ext cx="5260975" cy="83978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A19F21-136B-62F9-F77B-D07F5D2239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57250" y="2554288"/>
            <a:ext cx="5260975" cy="375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DB9F4C-216C-D100-87B3-878B003110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96025" y="1714500"/>
            <a:ext cx="5286375" cy="83978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9D0F06-6168-E592-6EE1-0A51222766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96025" y="2554288"/>
            <a:ext cx="5286375" cy="375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AD48404-402B-BB3A-3C70-8A663BDD7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7417AAD-C961-8ECB-7C7A-852059609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71A1BB-E631-C611-0459-D280C3167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414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6A011-289E-4B8F-1CF9-1CC46C447D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62827F9-3D49-C709-70CB-C5FEB4C8B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2EE711E-3BAE-C5B5-877C-39686A366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A4BD723-4295-41EC-1F80-779B398E4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3647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DF7A1CD-DCA6-9DCC-93A2-D3367DDED7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F2637B-D79E-AF39-64A5-FE4BFCF66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DE2B03-8005-975D-D987-65836D704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414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D9E886-43E5-69A2-5BDE-5E08C8C2C8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250" y="466725"/>
            <a:ext cx="4010025" cy="16319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28FB97-A01D-6830-CE18-36081E7A64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6375" y="1006475"/>
            <a:ext cx="6296025" cy="49704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7F96C4-95F9-4732-564F-4371A24B5F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57250" y="2098675"/>
            <a:ext cx="4010025" cy="38877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E2F4A7-65C3-91EA-0380-ECEA5255B3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31AB7D-1A55-8DFA-770D-643C0F82FF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811768-80EB-0515-CB18-834166E56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79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8647BE7B-65E1-0320-C8A6-9B9EC05A5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  <a:prstGeom prst="rect">
            <a:avLst/>
          </a:prstGeom>
        </p:spPr>
        <p:txBody>
          <a:bodyPr vert="horz" wrap="square" lIns="146304" tIns="91440" rIns="146304" bIns="91440" rtlCol="0" anchor="ctr">
            <a:noAutofit/>
          </a:bodyPr>
          <a:lstStyle>
            <a:lvl1pPr>
              <a:defRPr sz="4400" b="1" i="0" baseline="0">
                <a:solidFill>
                  <a:srgbClr val="1E275C"/>
                </a:solidFill>
                <a:latin typeface="Segoe" panose="020B0502040200020203" pitchFamily="34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9389485E-3748-70B7-6A15-7D7BC8C67F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6" y="1668462"/>
            <a:ext cx="10972485" cy="4190999"/>
          </a:xfrm>
          <a:prstGeom prst="rect">
            <a:avLst/>
          </a:prstGeom>
        </p:spPr>
        <p:txBody>
          <a:bodyPr vert="horz" wrap="square" lIns="146304" tIns="91440" rIns="146304" bIns="91440" rtlCol="0">
            <a:noAutofit/>
          </a:bodyPr>
          <a:lstStyle>
            <a:lvl1pPr>
              <a:defRPr baseline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baseline="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baseline="0">
                <a:solidFill>
                  <a:schemeClr val="bg1">
                    <a:lumMod val="50000"/>
                  </a:schemeClr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4B2A1F-346F-E426-5FCD-6CE0B300F6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350375" y="302406"/>
            <a:ext cx="3086100" cy="10922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86251F0-97DC-6218-B185-ECFCDBA57014}"/>
              </a:ext>
            </a:extLst>
          </p:cNvPr>
          <p:cNvSpPr/>
          <p:nvPr userDrawn="1"/>
        </p:nvSpPr>
        <p:spPr bwMode="auto">
          <a:xfrm>
            <a:off x="-3" y="0"/>
            <a:ext cx="12436477" cy="357051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DF22EB9-D1CD-40AE-09A4-CD7D374E2567}"/>
              </a:ext>
            </a:extLst>
          </p:cNvPr>
          <p:cNvSpPr/>
          <p:nvPr userDrawn="1"/>
        </p:nvSpPr>
        <p:spPr bwMode="auto">
          <a:xfrm>
            <a:off x="-3" y="6637474"/>
            <a:ext cx="12436478" cy="357051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3976A84-16EE-D6CB-5268-1A801CB94C29}"/>
              </a:ext>
            </a:extLst>
          </p:cNvPr>
          <p:cNvCxnSpPr/>
          <p:nvPr userDrawn="1"/>
        </p:nvCxnSpPr>
        <p:spPr>
          <a:xfrm>
            <a:off x="-4" y="385588"/>
            <a:ext cx="12436478" cy="0"/>
          </a:xfrm>
          <a:prstGeom prst="line">
            <a:avLst/>
          </a:prstGeom>
          <a:ln w="53975">
            <a:solidFill>
              <a:srgbClr val="F5912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bject 10">
            <a:extLst>
              <a:ext uri="{FF2B5EF4-FFF2-40B4-BE49-F238E27FC236}">
                <a16:creationId xmlns:a16="http://schemas.microsoft.com/office/drawing/2014/main" id="{E0839425-C7BA-9D40-5A68-DEF9E707DF47}"/>
              </a:ext>
            </a:extLst>
          </p:cNvPr>
          <p:cNvSpPr txBox="1"/>
          <p:nvPr userDrawn="1"/>
        </p:nvSpPr>
        <p:spPr>
          <a:xfrm>
            <a:off x="9732128" y="6712952"/>
            <a:ext cx="2684147" cy="2000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1300" spc="215">
                <a:solidFill>
                  <a:srgbClr val="3C474C"/>
                </a:solidFill>
                <a:latin typeface="Lucida Sans Unicode"/>
                <a:ea typeface="Lucida Sans Unicode"/>
                <a:cs typeface="Lucida Sans Unicode"/>
                <a:sym typeface="Lucida Sans Unicode"/>
              </a:defRPr>
            </a:pPr>
            <a:r>
              <a:rPr baseline="0" dirty="0">
                <a:solidFill>
                  <a:schemeClr val="tx1"/>
                </a:solidFill>
              </a:rPr>
              <a:t>@</a:t>
            </a:r>
            <a:r>
              <a:rPr spc="-65" baseline="0" dirty="0">
                <a:solidFill>
                  <a:schemeClr val="tx1"/>
                </a:solidFill>
              </a:rPr>
              <a:t> </a:t>
            </a:r>
            <a:r>
              <a:rPr spc="-50" baseline="0" dirty="0">
                <a:solidFill>
                  <a:schemeClr val="tx1"/>
                </a:solidFill>
              </a:rPr>
              <a:t>202</a:t>
            </a:r>
            <a:r>
              <a:rPr lang="en-US" spc="-50" baseline="0" dirty="0">
                <a:solidFill>
                  <a:schemeClr val="tx1"/>
                </a:solidFill>
              </a:rPr>
              <a:t>5</a:t>
            </a:r>
            <a:r>
              <a:rPr spc="-65" baseline="0" dirty="0">
                <a:solidFill>
                  <a:schemeClr val="tx1"/>
                </a:solidFill>
              </a:rPr>
              <a:t> </a:t>
            </a:r>
            <a:r>
              <a:rPr spc="60" baseline="0" dirty="0">
                <a:solidFill>
                  <a:schemeClr val="tx1"/>
                </a:solidFill>
              </a:rPr>
              <a:t>Dynamic</a:t>
            </a:r>
            <a:r>
              <a:rPr spc="-65" baseline="0" dirty="0">
                <a:solidFill>
                  <a:schemeClr val="tx1"/>
                </a:solidFill>
              </a:rPr>
              <a:t> </a:t>
            </a:r>
            <a:r>
              <a:rPr spc="40" baseline="0" dirty="0">
                <a:solidFill>
                  <a:schemeClr val="tx1"/>
                </a:solidFill>
              </a:rPr>
              <a:t>Communities</a:t>
            </a:r>
          </a:p>
        </p:txBody>
      </p:sp>
    </p:spTree>
    <p:extLst>
      <p:ext uri="{BB962C8B-B14F-4D97-AF65-F5344CB8AC3E}">
        <p14:creationId xmlns:p14="http://schemas.microsoft.com/office/powerpoint/2010/main" val="38799184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03">
          <p15:clr>
            <a:srgbClr val="FBAE40"/>
          </p15:clr>
        </p15:guide>
        <p15:guide id="2" orient="horz" pos="105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60D050-AE94-CF41-9AE3-4152A36F1C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250" y="466725"/>
            <a:ext cx="4010025" cy="16319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1A4CF3-5678-5504-703C-5F8AB99531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286375" y="1006475"/>
            <a:ext cx="6296025" cy="49704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4D9EB5-A1F8-4DB6-0F7E-6D7A8A381F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57250" y="2098675"/>
            <a:ext cx="4010025" cy="38877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04A06F-D2A9-5DDB-D6F5-301C2AF0A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C49984-990B-61CD-AA48-AC61B9BC2E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0EF457-44D0-AFCA-A69C-747942E03D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6249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4E2AB6-3227-57A3-8413-53E76E794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6B50A63-D241-C9E9-41DD-5E2CC350C0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59AA09-52C9-6C3E-BB98-EB6E9216E2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7B782F-650F-3302-A3CC-99E530736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AC915C-FCAF-91AE-ACBE-36811915C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5919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857E7F-84CF-1B9E-EF2F-B9328A682D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899525" y="373063"/>
            <a:ext cx="2681288" cy="59261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BBB55B-480C-B12D-AFA3-BF5E468CE7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55663" y="373063"/>
            <a:ext cx="7891462" cy="59261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DC5921-0D28-EA8B-4059-D11B21B2E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2A2E97-ECAB-3093-1D38-19D8598EB6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A86EFD-7EB8-157E-7837-59BB74941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4535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69C52D-7A32-0C55-6FB2-F0247B9192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4163" y="1144588"/>
            <a:ext cx="9328150" cy="243522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47564D3-A5F1-E105-364A-C71B92B5B5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4163" y="3673475"/>
            <a:ext cx="9328150" cy="168910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9808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mary2 with bulle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BDAB300-83A5-C8A6-8997-8AA97222B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  <a:prstGeom prst="rect">
            <a:avLst/>
          </a:prstGeom>
        </p:spPr>
        <p:txBody>
          <a:bodyPr vert="horz" wrap="square" lIns="146304" tIns="91440" rIns="146304" bIns="91440" rtlCol="0" anchor="ctr">
            <a:noAutofit/>
          </a:bodyPr>
          <a:lstStyle>
            <a:lvl1pPr>
              <a:defRPr sz="4400" b="1" i="0" baseline="0">
                <a:solidFill>
                  <a:srgbClr val="1E275C"/>
                </a:solidFill>
                <a:latin typeface="Segoe" panose="020B0502040200020203" pitchFamily="34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A79A92AF-199F-1976-F0A5-D1F4A01045FD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6" y="1668462"/>
            <a:ext cx="10972485" cy="4190999"/>
          </a:xfrm>
          <a:prstGeom prst="rect">
            <a:avLst/>
          </a:prstGeom>
        </p:spPr>
        <p:txBody>
          <a:bodyPr vert="horz" wrap="square" lIns="146304" tIns="91440" rIns="146304" bIns="91440" rtlCol="0">
            <a:noAutofit/>
          </a:bodyPr>
          <a:lstStyle>
            <a:lvl1pPr>
              <a:defRPr baseline="0">
                <a:solidFill>
                  <a:srgbClr val="000000"/>
                </a:solidFill>
              </a:defRPr>
            </a:lvl1pPr>
            <a:lvl2pPr>
              <a:defRPr baseline="0">
                <a:solidFill>
                  <a:srgbClr val="000000"/>
                </a:solidFill>
              </a:defRPr>
            </a:lvl2pPr>
            <a:lvl3pPr>
              <a:defRPr baseline="0">
                <a:solidFill>
                  <a:srgbClr val="000000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2698053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1056257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umns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400" b="1" i="0" baseline="0">
                <a:solidFill>
                  <a:srgbClr val="1E275C"/>
                </a:solidFill>
                <a:latin typeface="Segoe" panose="020B0502040200020203" pitchFamily="34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739689" y="1668462"/>
            <a:ext cx="5021348" cy="4191000"/>
          </a:xfrm>
        </p:spPr>
        <p:txBody>
          <a:bodyPr wrap="square">
            <a:no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 baseline="0">
                <a:solidFill>
                  <a:srgbClr val="000000"/>
                </a:solidFill>
              </a:defRPr>
            </a:lvl1pPr>
            <a:lvl2pPr marL="0" indent="0">
              <a:buNone/>
              <a:defRPr sz="2000" baseline="0">
                <a:solidFill>
                  <a:srgbClr val="000000"/>
                </a:solidFill>
              </a:defRPr>
            </a:lvl2pPr>
            <a:lvl3pPr marL="231775" indent="0">
              <a:buNone/>
              <a:tabLst/>
              <a:defRPr sz="2000" baseline="0">
                <a:solidFill>
                  <a:srgbClr val="000000"/>
                </a:solidFill>
              </a:defRPr>
            </a:lvl3pPr>
            <a:lvl4pPr marL="460375" indent="0">
              <a:buNone/>
              <a:defRPr baseline="0">
                <a:solidFill>
                  <a:srgbClr val="000000"/>
                </a:solidFill>
              </a:defRPr>
            </a:lvl4pPr>
            <a:lvl5pPr marL="685800" indent="0">
              <a:buNone/>
              <a:tabLst/>
              <a:defRPr baseline="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218237" y="1668462"/>
            <a:ext cx="5486400" cy="4191000"/>
          </a:xfrm>
        </p:spPr>
        <p:txBody>
          <a:bodyPr wrap="square">
            <a:no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 baseline="0">
                <a:solidFill>
                  <a:srgbClr val="000000"/>
                </a:solidFill>
              </a:defRPr>
            </a:lvl1pPr>
            <a:lvl2pPr marL="0" indent="0">
              <a:buNone/>
              <a:defRPr sz="2000" baseline="0">
                <a:solidFill>
                  <a:srgbClr val="000000"/>
                </a:solidFill>
              </a:defRPr>
            </a:lvl2pPr>
            <a:lvl3pPr marL="231775" indent="0">
              <a:buNone/>
              <a:tabLst/>
              <a:defRPr sz="2000" baseline="0">
                <a:solidFill>
                  <a:srgbClr val="000000"/>
                </a:solidFill>
              </a:defRPr>
            </a:lvl3pPr>
            <a:lvl4pPr marL="460375" indent="0">
              <a:buNone/>
              <a:defRPr baseline="0">
                <a:solidFill>
                  <a:srgbClr val="000000"/>
                </a:solidFill>
              </a:defRPr>
            </a:lvl4pPr>
            <a:lvl5pPr marL="685800" indent="0">
              <a:buNone/>
              <a:tabLst/>
              <a:defRPr baseline="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73977870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31837" y="2125662"/>
            <a:ext cx="7315200" cy="2286000"/>
          </a:xfrm>
          <a:noFill/>
        </p:spPr>
        <p:txBody>
          <a:bodyPr wrap="square" tIns="91440" bIns="91440" anchor="t" anchorCtr="0">
            <a:noAutofit/>
          </a:bodyPr>
          <a:lstStyle>
            <a:lvl1pPr>
              <a:defRPr sz="4400" b="1" i="0" spc="-100" baseline="0">
                <a:solidFill>
                  <a:srgbClr val="1E275C"/>
                </a:solidFill>
                <a:latin typeface="Segoe" panose="020B0502040200020203" pitchFamily="34" charset="77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7288490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ity with a lake&#10;&#10;Description automatically generated">
            <a:extLst>
              <a:ext uri="{FF2B5EF4-FFF2-40B4-BE49-F238E27FC236}">
                <a16:creationId xmlns:a16="http://schemas.microsoft.com/office/drawing/2014/main" id="{15F83B2B-FB5D-9733-A2DA-257BE74CE60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487"/>
            <a:ext cx="12442682" cy="6991038"/>
          </a:xfrm>
          <a:prstGeom prst="rect">
            <a:avLst/>
          </a:prstGeom>
        </p:spPr>
      </p:pic>
      <p:sp>
        <p:nvSpPr>
          <p:cNvPr id="4" name="Text Box 3">
            <a:extLst>
              <a:ext uri="{FF2B5EF4-FFF2-40B4-BE49-F238E27FC236}">
                <a16:creationId xmlns:a16="http://schemas.microsoft.com/office/drawing/2014/main" id="{11FC0C72-737D-446E-3EBF-97A33E71CB20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274637" y="6469062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algn="r"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>© 2025 Dynamic Communities.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718074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alm trees in the sky&#10;&#10;Description automatically generated">
            <a:extLst>
              <a:ext uri="{FF2B5EF4-FFF2-40B4-BE49-F238E27FC236}">
                <a16:creationId xmlns:a16="http://schemas.microsoft.com/office/drawing/2014/main" id="{D2425B14-4C37-0700-44FC-5BD08A9796D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t="5520" b="7562"/>
          <a:stretch/>
        </p:blipFill>
        <p:spPr>
          <a:xfrm>
            <a:off x="-1" y="0"/>
            <a:ext cx="12436475" cy="69945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85488C3-1EA5-3614-1946-6015D751C8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2129" y="1935162"/>
            <a:ext cx="6077634" cy="1351952"/>
          </a:xfrm>
          <a:ln>
            <a:noFill/>
          </a:ln>
        </p:spPr>
        <p:txBody>
          <a:bodyPr/>
          <a:lstStyle>
            <a:lvl1pPr>
              <a:defRPr sz="4400" b="1" i="0" baseline="0">
                <a:solidFill>
                  <a:srgbClr val="1E275C"/>
                </a:solidFill>
                <a:latin typeface="Segoe" panose="020B0502040200020203" pitchFamily="34" charset="77"/>
              </a:defRPr>
            </a:lvl1pPr>
          </a:lstStyle>
          <a:p>
            <a:r>
              <a:rPr lang="en-US"/>
              <a:t>Session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5F30869-1BD4-D9D2-CE84-B199E855DE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bject 9">
            <a:extLst>
              <a:ext uri="{FF2B5EF4-FFF2-40B4-BE49-F238E27FC236}">
                <a16:creationId xmlns:a16="http://schemas.microsoft.com/office/drawing/2014/main" id="{EEE12B02-F83C-EE22-51AA-8DB85C11B023}"/>
              </a:ext>
            </a:extLst>
          </p:cNvPr>
          <p:cNvSpPr txBox="1"/>
          <p:nvPr userDrawn="1"/>
        </p:nvSpPr>
        <p:spPr>
          <a:xfrm>
            <a:off x="466368" y="652823"/>
            <a:ext cx="7316918" cy="738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The largest Microsoft Business Applications </a:t>
            </a:r>
            <a:br>
              <a:rPr lang="en-US" sz="2400" dirty="0"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user conference on the planet.</a:t>
            </a:r>
          </a:p>
        </p:txBody>
      </p:sp>
      <p:sp>
        <p:nvSpPr>
          <p:cNvPr id="10" name="object 4">
            <a:extLst>
              <a:ext uri="{FF2B5EF4-FFF2-40B4-BE49-F238E27FC236}">
                <a16:creationId xmlns:a16="http://schemas.microsoft.com/office/drawing/2014/main" id="{B3D165BB-366E-FF38-B8DA-3AF941C1841F}"/>
              </a:ext>
            </a:extLst>
          </p:cNvPr>
          <p:cNvSpPr/>
          <p:nvPr userDrawn="1"/>
        </p:nvSpPr>
        <p:spPr>
          <a:xfrm>
            <a:off x="431123" y="2331509"/>
            <a:ext cx="96228" cy="494787"/>
          </a:xfrm>
          <a:prstGeom prst="rect">
            <a:avLst/>
          </a:prstGeom>
          <a:solidFill>
            <a:srgbClr val="E88C24"/>
          </a:solidFill>
          <a:ln w="12700">
            <a:miter lim="400000"/>
          </a:ln>
        </p:spPr>
        <p:txBody>
          <a:bodyPr lIns="46629" rIns="46629"/>
          <a:lstStyle/>
          <a:p>
            <a:endParaRPr sz="1836"/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8B820B61-2594-56BE-784C-A8565846E223}"/>
              </a:ext>
            </a:extLst>
          </p:cNvPr>
          <p:cNvSpPr txBox="1"/>
          <p:nvPr userDrawn="1"/>
        </p:nvSpPr>
        <p:spPr>
          <a:xfrm>
            <a:off x="9626784" y="6676209"/>
            <a:ext cx="2737970" cy="2080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953">
              <a:spcBef>
                <a:spcPts val="102"/>
              </a:spcBef>
              <a:defRPr sz="1300" spc="215">
                <a:solidFill>
                  <a:srgbClr val="3C474C"/>
                </a:solidFill>
                <a:latin typeface="Lucida Sans Unicode"/>
                <a:ea typeface="Lucida Sans Unicode"/>
                <a:cs typeface="Lucida Sans Unicode"/>
                <a:sym typeface="Lucida Sans Unicode"/>
              </a:defRPr>
            </a:pPr>
            <a:r>
              <a:rPr sz="1326" baseline="0" dirty="0">
                <a:solidFill>
                  <a:srgbClr val="1B449A"/>
                </a:solidFill>
              </a:rPr>
              <a:t>@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-51" baseline="0" dirty="0">
                <a:solidFill>
                  <a:srgbClr val="1B449A"/>
                </a:solidFill>
              </a:rPr>
              <a:t>202</a:t>
            </a:r>
            <a:r>
              <a:rPr lang="en-US" sz="1326" spc="-51" baseline="0" dirty="0">
                <a:solidFill>
                  <a:srgbClr val="1B449A"/>
                </a:solidFill>
              </a:rPr>
              <a:t>5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61" baseline="0" dirty="0">
                <a:solidFill>
                  <a:srgbClr val="1B449A"/>
                </a:solidFill>
              </a:rPr>
              <a:t>Dynamic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41" baseline="0" dirty="0">
                <a:solidFill>
                  <a:srgbClr val="1B449A"/>
                </a:solidFill>
              </a:rPr>
              <a:t>Communities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809A18-CADB-A7A0-34E2-48FA8D75A1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50375" y="214270"/>
            <a:ext cx="3086100" cy="109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042301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Agend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alm trees in the sky&#10;&#10;Description automatically generated">
            <a:extLst>
              <a:ext uri="{FF2B5EF4-FFF2-40B4-BE49-F238E27FC236}">
                <a16:creationId xmlns:a16="http://schemas.microsoft.com/office/drawing/2014/main" id="{020CDBFA-F4BF-EFF8-1580-49C52D38D3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t="5520" b="7562"/>
          <a:stretch/>
        </p:blipFill>
        <p:spPr>
          <a:xfrm>
            <a:off x="-1" y="0"/>
            <a:ext cx="12436475" cy="6994525"/>
          </a:xfrm>
          <a:prstGeom prst="rect">
            <a:avLst/>
          </a:prstGeom>
        </p:spPr>
      </p:pic>
      <p:sp>
        <p:nvSpPr>
          <p:cNvPr id="10" name="object 10">
            <a:extLst>
              <a:ext uri="{FF2B5EF4-FFF2-40B4-BE49-F238E27FC236}">
                <a16:creationId xmlns:a16="http://schemas.microsoft.com/office/drawing/2014/main" id="{AA4E1C05-C18C-5999-ACBA-01155639006B}"/>
              </a:ext>
            </a:extLst>
          </p:cNvPr>
          <p:cNvSpPr txBox="1"/>
          <p:nvPr userDrawn="1"/>
        </p:nvSpPr>
        <p:spPr>
          <a:xfrm>
            <a:off x="9685337" y="6637374"/>
            <a:ext cx="2737970" cy="2080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953">
              <a:spcBef>
                <a:spcPts val="102"/>
              </a:spcBef>
              <a:defRPr sz="1300" spc="215">
                <a:solidFill>
                  <a:srgbClr val="3C474C"/>
                </a:solidFill>
                <a:latin typeface="Lucida Sans Unicode"/>
                <a:ea typeface="Lucida Sans Unicode"/>
                <a:cs typeface="Lucida Sans Unicode"/>
                <a:sym typeface="Lucida Sans Unicode"/>
              </a:defRPr>
            </a:pPr>
            <a:r>
              <a:rPr sz="1326" baseline="0" dirty="0">
                <a:solidFill>
                  <a:srgbClr val="1B449A"/>
                </a:solidFill>
              </a:rPr>
              <a:t>@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-51" baseline="0" dirty="0">
                <a:solidFill>
                  <a:srgbClr val="1B449A"/>
                </a:solidFill>
              </a:rPr>
              <a:t>202</a:t>
            </a:r>
            <a:r>
              <a:rPr lang="en-US" sz="1326" spc="-51" baseline="0" dirty="0">
                <a:solidFill>
                  <a:srgbClr val="1B449A"/>
                </a:solidFill>
              </a:rPr>
              <a:t>5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61" baseline="0" dirty="0">
                <a:solidFill>
                  <a:srgbClr val="1B449A"/>
                </a:solidFill>
              </a:rPr>
              <a:t>Dynamic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41" baseline="0" dirty="0">
                <a:solidFill>
                  <a:srgbClr val="1B449A"/>
                </a:solidFill>
              </a:rPr>
              <a:t>Communities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18FB400-37E7-74B2-ACB9-7ED56CD5FDD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object 10">
            <a:extLst>
              <a:ext uri="{FF2B5EF4-FFF2-40B4-BE49-F238E27FC236}">
                <a16:creationId xmlns:a16="http://schemas.microsoft.com/office/drawing/2014/main" id="{1ABBA802-E452-2AFC-E7D9-86DF60B7192F}"/>
              </a:ext>
            </a:extLst>
          </p:cNvPr>
          <p:cNvSpPr/>
          <p:nvPr userDrawn="1"/>
        </p:nvSpPr>
        <p:spPr>
          <a:xfrm>
            <a:off x="580899" y="745163"/>
            <a:ext cx="96228" cy="494786"/>
          </a:xfrm>
          <a:prstGeom prst="rect">
            <a:avLst/>
          </a:prstGeom>
          <a:solidFill>
            <a:srgbClr val="E88C24"/>
          </a:solidFill>
          <a:ln w="12700">
            <a:miter lim="400000"/>
          </a:ln>
        </p:spPr>
        <p:txBody>
          <a:bodyPr lIns="46629" rIns="46629"/>
          <a:lstStyle/>
          <a:p>
            <a:endParaRPr sz="1836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1A45573-240E-43E8-215E-27DACC27BE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74041" y="1672535"/>
            <a:ext cx="4852788" cy="4632253"/>
          </a:xfrm>
        </p:spPr>
        <p:txBody>
          <a:bodyPr/>
          <a:lstStyle>
            <a:lvl1pPr marL="291436" indent="-291436">
              <a:buClr>
                <a:srgbClr val="E88C23"/>
              </a:buClr>
              <a:buSzPct val="110000"/>
              <a:buFont typeface="Arial" panose="020B0604020202020204" pitchFamily="34" charset="0"/>
              <a:buChar char="•"/>
              <a:defRPr sz="1800" baseline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291436" indent="-291436">
              <a:buFont typeface="Arial" panose="020B0604020202020204" pitchFamily="34" charset="0"/>
              <a:buChar char="•"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291436" indent="-291436">
              <a:buFont typeface="Arial" panose="020B0604020202020204" pitchFamily="34" charset="0"/>
              <a:buChar char="•"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291436" indent="-291436">
              <a:buFont typeface="Arial" panose="020B0604020202020204" pitchFamily="34" charset="0"/>
              <a:buChar char="•"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91436" indent="-291436">
              <a:buFont typeface="Arial" panose="020B0604020202020204" pitchFamily="34" charset="0"/>
              <a:buChar char="•"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/>
              <a:t>Agenda items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0358E50-23C2-0424-524F-699C343C65C3}"/>
              </a:ext>
            </a:extLst>
          </p:cNvPr>
          <p:cNvSpPr txBox="1"/>
          <p:nvPr userDrawn="1"/>
        </p:nvSpPr>
        <p:spPr>
          <a:xfrm>
            <a:off x="774041" y="628494"/>
            <a:ext cx="2936625" cy="7345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6629" tIns="46629" rIns="46629" bIns="46629" numCol="1" spcCol="38100" rtlCol="0" anchor="t">
            <a:spAutoFit/>
          </a:bodyPr>
          <a:lstStyle/>
          <a:p>
            <a:pPr marL="0" marR="0" indent="0" algn="l" defTabSz="93259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080" b="1" i="0" u="none" strike="noStrike" cap="none" spc="0" normalizeH="0" baseline="0">
                <a:ln>
                  <a:noFill/>
                </a:ln>
                <a:solidFill>
                  <a:srgbClr val="273472"/>
                </a:solidFill>
                <a:effectLst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Calibri"/>
              </a:rPr>
              <a:t>Agenda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DF96BD7-A0D0-5697-E23A-C8FAF10B28E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50375" y="214270"/>
            <a:ext cx="3086100" cy="109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06643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  <a:prstGeom prst="rect">
            <a:avLst/>
          </a:prstGeom>
        </p:spPr>
        <p:txBody>
          <a:bodyPr vert="horz" wrap="square" lIns="146304" tIns="91440" rIns="146304" bIns="91440" rtlCol="0" anchor="ctr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731836" y="1668462"/>
            <a:ext cx="10972485" cy="4190999"/>
          </a:xfrm>
          <a:prstGeom prst="rect">
            <a:avLst/>
          </a:prstGeom>
        </p:spPr>
        <p:txBody>
          <a:bodyPr vert="horz" wrap="square" lIns="146304" tIns="91440" rIns="146304" bIns="9144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grpSp>
        <p:nvGrpSpPr>
          <p:cNvPr id="5" name="Group 4" hidden="1"/>
          <p:cNvGrpSpPr/>
          <p:nvPr userDrawn="1"/>
        </p:nvGrpSpPr>
        <p:grpSpPr>
          <a:xfrm>
            <a:off x="12619037" y="0"/>
            <a:ext cx="952400" cy="5766965"/>
            <a:chOff x="12618968" y="0"/>
            <a:chExt cx="952400" cy="5766965"/>
          </a:xfrm>
        </p:grpSpPr>
        <p:grpSp>
          <p:nvGrpSpPr>
            <p:cNvPr id="6" name="Group 5"/>
            <p:cNvGrpSpPr/>
            <p:nvPr userDrawn="1"/>
          </p:nvGrpSpPr>
          <p:grpSpPr>
            <a:xfrm rot="5400000">
              <a:off x="11582060" y="1045295"/>
              <a:ext cx="2703053" cy="629235"/>
              <a:chOff x="1586734" y="4543426"/>
              <a:chExt cx="2703053" cy="629235"/>
            </a:xfrm>
          </p:grpSpPr>
          <p:sp>
            <p:nvSpPr>
              <p:cNvPr id="14" name="Rectangle 13"/>
              <p:cNvSpPr/>
              <p:nvPr userDrawn="1"/>
            </p:nvSpPr>
            <p:spPr bwMode="auto">
              <a:xfrm>
                <a:off x="1586734" y="4543428"/>
                <a:ext cx="869930" cy="289766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Dark Blue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0 G:0 B:77</a:t>
                </a:r>
                <a:endParaRPr lang="en-US" sz="50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5" name="Rectangle 14"/>
              <p:cNvSpPr/>
              <p:nvPr userDrawn="1"/>
            </p:nvSpPr>
            <p:spPr bwMode="auto">
              <a:xfrm>
                <a:off x="2505456" y="4543427"/>
                <a:ext cx="869930" cy="28976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Blue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R:5</a:t>
                </a:r>
                <a:r>
                  <a:rPr lang="en-US" sz="500" baseline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 G:124 B:193</a:t>
                </a:r>
                <a:endParaRPr lang="en-US" sz="50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6" name="Rectangle 15"/>
              <p:cNvSpPr/>
              <p:nvPr userDrawn="1"/>
            </p:nvSpPr>
            <p:spPr bwMode="auto">
              <a:xfrm>
                <a:off x="3419856" y="4543426"/>
                <a:ext cx="869930" cy="28976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28302">
                          <a:schemeClr val="bg1"/>
                        </a:gs>
                        <a:gs pos="67000">
                          <a:schemeClr val="bg1"/>
                        </a:gs>
                      </a:gsLst>
                      <a:lin ang="5400000" scaled="1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Red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28302">
                          <a:schemeClr val="bg1"/>
                        </a:gs>
                        <a:gs pos="67000">
                          <a:schemeClr val="bg1"/>
                        </a:gs>
                      </a:gsLst>
                      <a:lin ang="5400000" scaled="1"/>
                    </a:gradFill>
                    <a:ea typeface="Segoe UI" pitchFamily="34" charset="0"/>
                    <a:cs typeface="Segoe UI" pitchFamily="34" charset="0"/>
                  </a:rPr>
                  <a:t>R:237</a:t>
                </a:r>
                <a:r>
                  <a:rPr lang="en-US" sz="500" baseline="0">
                    <a:gradFill>
                      <a:gsLst>
                        <a:gs pos="28302">
                          <a:schemeClr val="bg1"/>
                        </a:gs>
                        <a:gs pos="67000">
                          <a:schemeClr val="bg1"/>
                        </a:gs>
                      </a:gsLst>
                      <a:lin ang="5400000" scaled="1"/>
                    </a:gradFill>
                    <a:ea typeface="Segoe UI" pitchFamily="34" charset="0"/>
                    <a:cs typeface="Segoe UI" pitchFamily="34" charset="0"/>
                  </a:rPr>
                  <a:t> G:38 B:36</a:t>
                </a:r>
                <a:endParaRPr lang="en-US" sz="500">
                  <a:gradFill>
                    <a:gsLst>
                      <a:gs pos="28302">
                        <a:schemeClr val="bg1"/>
                      </a:gs>
                      <a:gs pos="67000">
                        <a:schemeClr val="bg1"/>
                      </a:gs>
                    </a:gsLst>
                    <a:lin ang="5400000" scaled="1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7" name="Rectangle 16"/>
              <p:cNvSpPr/>
              <p:nvPr userDrawn="1"/>
            </p:nvSpPr>
            <p:spPr bwMode="auto">
              <a:xfrm>
                <a:off x="1586734" y="4882895"/>
                <a:ext cx="869930" cy="28976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4717">
                          <a:schemeClr val="tx1"/>
                        </a:gs>
                        <a:gs pos="36000">
                          <a:schemeClr val="tx1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Gold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4717">
                          <a:schemeClr val="tx1"/>
                        </a:gs>
                        <a:gs pos="36000">
                          <a:schemeClr val="tx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R:254</a:t>
                </a:r>
                <a:r>
                  <a:rPr lang="en-US" sz="500" baseline="0">
                    <a:gradFill>
                      <a:gsLst>
                        <a:gs pos="4717">
                          <a:schemeClr val="tx1"/>
                        </a:gs>
                        <a:gs pos="36000">
                          <a:schemeClr val="tx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 G:197 B:35</a:t>
                </a:r>
                <a:endParaRPr lang="en-US" sz="500">
                  <a:gradFill>
                    <a:gsLst>
                      <a:gs pos="4717">
                        <a:schemeClr val="tx1"/>
                      </a:gs>
                      <a:gs pos="36000">
                        <a:schemeClr val="tx1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8" name="Rectangle 17"/>
              <p:cNvSpPr/>
              <p:nvPr userDrawn="1"/>
            </p:nvSpPr>
            <p:spPr bwMode="auto">
              <a:xfrm>
                <a:off x="3419857" y="4882895"/>
                <a:ext cx="869930" cy="28976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7547">
                          <a:schemeClr val="tx1"/>
                        </a:gs>
                        <a:gs pos="28302">
                          <a:schemeClr val="tx1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Green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7547">
                          <a:schemeClr val="tx1"/>
                        </a:gs>
                        <a:gs pos="28302">
                          <a:schemeClr val="tx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>
                    <a:gradFill>
                      <a:gsLst>
                        <a:gs pos="7547">
                          <a:schemeClr val="tx1"/>
                        </a:gs>
                        <a:gs pos="28302">
                          <a:schemeClr val="tx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186 G:216 B:10</a:t>
                </a:r>
                <a:endParaRPr lang="en-US" sz="500">
                  <a:gradFill>
                    <a:gsLst>
                      <a:gs pos="7547">
                        <a:schemeClr val="tx1"/>
                      </a:gs>
                      <a:gs pos="28302">
                        <a:schemeClr val="tx1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9" name="Rectangle 18"/>
              <p:cNvSpPr/>
              <p:nvPr userDrawn="1"/>
            </p:nvSpPr>
            <p:spPr bwMode="auto">
              <a:xfrm>
                <a:off x="2505456" y="4882895"/>
                <a:ext cx="869930" cy="289766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76415">
                          <a:schemeClr val="bg1"/>
                        </a:gs>
                        <a:gs pos="52000">
                          <a:schemeClr val="bg1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Teal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76415">
                          <a:schemeClr val="bg1"/>
                        </a:gs>
                        <a:gs pos="52000">
                          <a:schemeClr val="bg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R:0</a:t>
                </a:r>
                <a:r>
                  <a:rPr lang="en-US" sz="500" baseline="0">
                    <a:gradFill>
                      <a:gsLst>
                        <a:gs pos="76415">
                          <a:schemeClr val="bg1"/>
                        </a:gs>
                        <a:gs pos="52000">
                          <a:schemeClr val="bg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 G:130 B:114</a:t>
                </a:r>
                <a:endParaRPr lang="en-US" sz="500">
                  <a:gradFill>
                    <a:gsLst>
                      <a:gs pos="76415">
                        <a:schemeClr val="bg1"/>
                      </a:gs>
                      <a:gs pos="52000">
                        <a:schemeClr val="bg1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8" name="Group 7"/>
            <p:cNvGrpSpPr/>
            <p:nvPr userDrawn="1"/>
          </p:nvGrpSpPr>
          <p:grpSpPr>
            <a:xfrm rot="5400000">
              <a:off x="11412325" y="4270556"/>
              <a:ext cx="2703052" cy="289766"/>
              <a:chOff x="4476564" y="4543426"/>
              <a:chExt cx="2703052" cy="289766"/>
            </a:xfrm>
          </p:grpSpPr>
          <p:sp>
            <p:nvSpPr>
              <p:cNvPr id="11" name="Rectangle 10"/>
              <p:cNvSpPr/>
              <p:nvPr userDrawn="1"/>
            </p:nvSpPr>
            <p:spPr bwMode="auto">
              <a:xfrm>
                <a:off x="5395286" y="4543426"/>
                <a:ext cx="869930" cy="289766"/>
              </a:xfrm>
              <a:prstGeom prst="rect">
                <a:avLst/>
              </a:prstGeom>
              <a:solidFill>
                <a:srgbClr val="00BCF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baseline="0">
                    <a:gradFill>
                      <a:gsLst>
                        <a:gs pos="16981">
                          <a:schemeClr val="tx1"/>
                        </a:gs>
                        <a:gs pos="48000">
                          <a:schemeClr val="tx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Light Blue</a:t>
                </a:r>
              </a:p>
              <a:p>
                <a:pPr lvl="0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baseline="0">
                    <a:gradFill>
                      <a:gsLst>
                        <a:gs pos="16981">
                          <a:schemeClr val="tx1"/>
                        </a:gs>
                        <a:gs pos="48000">
                          <a:schemeClr val="tx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R:0 G:188 B:242</a:t>
                </a:r>
              </a:p>
            </p:txBody>
          </p:sp>
          <p:sp>
            <p:nvSpPr>
              <p:cNvPr id="12" name="Rectangle 11"/>
              <p:cNvSpPr/>
              <p:nvPr userDrawn="1"/>
            </p:nvSpPr>
            <p:spPr bwMode="auto">
              <a:xfrm>
                <a:off x="6309686" y="4543426"/>
                <a:ext cx="869930" cy="289766"/>
              </a:xfrm>
              <a:prstGeom prst="rect">
                <a:avLst/>
              </a:prstGeom>
              <a:solidFill>
                <a:srgbClr val="004B50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Dark Teal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R:0</a:t>
                </a:r>
                <a:r>
                  <a:rPr lang="en-US" sz="500" baseline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 G:75 B:80</a:t>
                </a:r>
              </a:p>
            </p:txBody>
          </p:sp>
          <p:sp>
            <p:nvSpPr>
              <p:cNvPr id="13" name="Rectangle 12"/>
              <p:cNvSpPr/>
              <p:nvPr userDrawn="1"/>
            </p:nvSpPr>
            <p:spPr bwMode="auto">
              <a:xfrm>
                <a:off x="4476564" y="4543426"/>
                <a:ext cx="869930" cy="289766"/>
              </a:xfrm>
              <a:prstGeom prst="rect">
                <a:avLst/>
              </a:prstGeom>
              <a:solidFill>
                <a:srgbClr val="96969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2830">
                          <a:schemeClr val="bg2">
                            <a:lumMod val="10000"/>
                          </a:schemeClr>
                        </a:gs>
                        <a:gs pos="16981">
                          <a:schemeClr val="bg2">
                            <a:lumMod val="10000"/>
                          </a:schemeClr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Gray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2830">
                          <a:schemeClr val="bg2">
                            <a:lumMod val="10000"/>
                          </a:schemeClr>
                        </a:gs>
                        <a:gs pos="16981">
                          <a:schemeClr val="bg2">
                            <a:lumMod val="10000"/>
                          </a:schemeClr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R:150</a:t>
                </a:r>
                <a:r>
                  <a:rPr lang="en-US" sz="500" baseline="0">
                    <a:gradFill>
                      <a:gsLst>
                        <a:gs pos="2830">
                          <a:schemeClr val="bg2">
                            <a:lumMod val="10000"/>
                          </a:schemeClr>
                        </a:gs>
                        <a:gs pos="16981">
                          <a:schemeClr val="bg2">
                            <a:lumMod val="10000"/>
                          </a:schemeClr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 G:150 B:150</a:t>
                </a:r>
                <a:endParaRPr lang="en-US" sz="500">
                  <a:gradFill>
                    <a:gsLst>
                      <a:gs pos="2830">
                        <a:schemeClr val="bg2">
                          <a:lumMod val="10000"/>
                        </a:schemeClr>
                      </a:gs>
                      <a:gs pos="16981">
                        <a:schemeClr val="bg2">
                          <a:lumMod val="10000"/>
                        </a:schemeClr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</p:grpSp>
        <p:sp>
          <p:nvSpPr>
            <p:cNvPr id="9" name="TextBox 8"/>
            <p:cNvSpPr txBox="1"/>
            <p:nvPr userDrawn="1"/>
          </p:nvSpPr>
          <p:spPr>
            <a:xfrm rot="5400000">
              <a:off x="12988035" y="260168"/>
              <a:ext cx="843501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Main colors</a:t>
              </a:r>
            </a:p>
          </p:txBody>
        </p:sp>
        <p:sp>
          <p:nvSpPr>
            <p:cNvPr id="10" name="TextBox 9"/>
            <p:cNvSpPr txBox="1"/>
            <p:nvPr userDrawn="1"/>
          </p:nvSpPr>
          <p:spPr>
            <a:xfrm rot="5400000">
              <a:off x="11742070" y="4230580"/>
              <a:ext cx="2656496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Secondary colors (use only when</a:t>
              </a:r>
              <a:r>
                <a:rPr lang="en-US" sz="1000" baseline="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 necessary)</a:t>
              </a:r>
              <a:endParaRPr lang="en-US" sz="100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endParaRPr>
            </a:p>
          </p:txBody>
        </p: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B521CD24-D579-6250-9F9D-FD9139D8F712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350375" y="343643"/>
            <a:ext cx="3086100" cy="109220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658F9EF9-9A00-C7DD-6B3C-0760A62AD132}"/>
              </a:ext>
            </a:extLst>
          </p:cNvPr>
          <p:cNvSpPr/>
          <p:nvPr userDrawn="1"/>
        </p:nvSpPr>
        <p:spPr bwMode="auto">
          <a:xfrm>
            <a:off x="-3" y="0"/>
            <a:ext cx="12436477" cy="357051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249377A-F4E2-F2B6-1291-981F2844CB82}"/>
              </a:ext>
            </a:extLst>
          </p:cNvPr>
          <p:cNvSpPr/>
          <p:nvPr userDrawn="1"/>
        </p:nvSpPr>
        <p:spPr bwMode="auto">
          <a:xfrm>
            <a:off x="-3" y="6637474"/>
            <a:ext cx="12436478" cy="357051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AA223CEF-0055-62EC-2EA9-B762EC3CD697}"/>
              </a:ext>
            </a:extLst>
          </p:cNvPr>
          <p:cNvCxnSpPr/>
          <p:nvPr userDrawn="1"/>
        </p:nvCxnSpPr>
        <p:spPr>
          <a:xfrm>
            <a:off x="-4" y="385588"/>
            <a:ext cx="12436478" cy="0"/>
          </a:xfrm>
          <a:prstGeom prst="line">
            <a:avLst/>
          </a:prstGeom>
          <a:ln w="53975">
            <a:solidFill>
              <a:srgbClr val="F5912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bject 10">
            <a:extLst>
              <a:ext uri="{FF2B5EF4-FFF2-40B4-BE49-F238E27FC236}">
                <a16:creationId xmlns:a16="http://schemas.microsoft.com/office/drawing/2014/main" id="{FDAC7605-1A2A-2BC3-3AC8-3BD446317472}"/>
              </a:ext>
            </a:extLst>
          </p:cNvPr>
          <p:cNvSpPr txBox="1"/>
          <p:nvPr userDrawn="1"/>
        </p:nvSpPr>
        <p:spPr>
          <a:xfrm>
            <a:off x="9752328" y="6715566"/>
            <a:ext cx="2684147" cy="2000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1300" spc="215">
                <a:solidFill>
                  <a:srgbClr val="3C474C"/>
                </a:solidFill>
                <a:latin typeface="Lucida Sans Unicode"/>
                <a:ea typeface="Lucida Sans Unicode"/>
                <a:cs typeface="Lucida Sans Unicode"/>
                <a:sym typeface="Lucida Sans Unicode"/>
              </a:defRPr>
            </a:pPr>
            <a:r>
              <a:rPr baseline="0" dirty="0">
                <a:solidFill>
                  <a:schemeClr val="bg1"/>
                </a:solidFill>
              </a:rPr>
              <a:t>@</a:t>
            </a:r>
            <a:r>
              <a:rPr spc="-65" baseline="0" dirty="0">
                <a:solidFill>
                  <a:schemeClr val="bg1"/>
                </a:solidFill>
              </a:rPr>
              <a:t> </a:t>
            </a:r>
            <a:r>
              <a:rPr spc="-50" baseline="0" dirty="0">
                <a:solidFill>
                  <a:schemeClr val="bg1"/>
                </a:solidFill>
              </a:rPr>
              <a:t>202</a:t>
            </a:r>
            <a:r>
              <a:rPr lang="en-US" spc="-50" baseline="0" dirty="0">
                <a:solidFill>
                  <a:schemeClr val="bg1"/>
                </a:solidFill>
              </a:rPr>
              <a:t>5</a:t>
            </a:r>
            <a:r>
              <a:rPr spc="-65" baseline="0" dirty="0">
                <a:solidFill>
                  <a:schemeClr val="bg1"/>
                </a:solidFill>
              </a:rPr>
              <a:t> </a:t>
            </a:r>
            <a:r>
              <a:rPr spc="60" baseline="0" dirty="0">
                <a:solidFill>
                  <a:schemeClr val="bg1"/>
                </a:solidFill>
              </a:rPr>
              <a:t>Dynamic</a:t>
            </a:r>
            <a:r>
              <a:rPr spc="-65" baseline="0" dirty="0">
                <a:solidFill>
                  <a:schemeClr val="bg1"/>
                </a:solidFill>
              </a:rPr>
              <a:t> </a:t>
            </a:r>
            <a:r>
              <a:rPr spc="40" baseline="0" dirty="0">
                <a:solidFill>
                  <a:schemeClr val="bg1"/>
                </a:solidFill>
              </a:rPr>
              <a:t>Communities</a:t>
            </a:r>
          </a:p>
        </p:txBody>
      </p: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5" r:id="rId1"/>
    <p:sldLayoutId id="2147484314" r:id="rId2"/>
    <p:sldLayoutId id="2147484339" r:id="rId3"/>
    <p:sldLayoutId id="2147484295" r:id="rId4"/>
    <p:sldLayoutId id="2147484297" r:id="rId5"/>
    <p:sldLayoutId id="2147484264" r:id="rId6"/>
    <p:sldLayoutId id="2147484337" r:id="rId7"/>
    <p:sldLayoutId id="2147484341" r:id="rId8"/>
    <p:sldLayoutId id="2147484344" r:id="rId9"/>
    <p:sldLayoutId id="2147484365" r:id="rId10"/>
    <p:sldLayoutId id="2147484366" r:id="rId11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400" b="1" i="0" kern="1200" cap="none" spc="-102" baseline="0" dirty="0" smtClean="0">
          <a:ln w="3175">
            <a:noFill/>
          </a:ln>
          <a:solidFill>
            <a:srgbClr val="1E275C"/>
          </a:solidFill>
          <a:effectLst/>
          <a:latin typeface="Segoe" panose="020B0502040200020203" pitchFamily="34" charset="77"/>
          <a:ea typeface="+mn-ea"/>
          <a:cs typeface="Segoe UI" pitchFamily="34" charset="0"/>
        </a:defRPr>
      </a:lvl1pPr>
    </p:titleStyle>
    <p:bodyStyle>
      <a:lvl1pPr marL="342900" marR="0" indent="-3429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3600" kern="1200" spc="0" baseline="0">
          <a:solidFill>
            <a:srgbClr val="000000"/>
          </a:solidFill>
          <a:latin typeface="+mn-lt"/>
          <a:ea typeface="+mn-ea"/>
          <a:cs typeface="Segoe UI" panose="020B0502040204020203" pitchFamily="34" charset="0"/>
        </a:defRPr>
      </a:lvl1pPr>
      <a:lvl2pPr marL="584200" marR="0" indent="-2413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800" kern="1200" spc="0" baseline="0">
          <a:solidFill>
            <a:srgbClr val="000000"/>
          </a:solidFill>
          <a:latin typeface="+mn-lt"/>
          <a:ea typeface="+mn-ea"/>
          <a:cs typeface="Segoe UI" panose="020B0502040204020203" pitchFamily="34" charset="0"/>
        </a:defRPr>
      </a:lvl2pPr>
      <a:lvl3pPr marL="8001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solidFill>
            <a:srgbClr val="000000"/>
          </a:solidFill>
          <a:latin typeface="+mn-lt"/>
          <a:ea typeface="+mn-ea"/>
          <a:cs typeface="Segoe UI" panose="020B0502040204020203" pitchFamily="34" charset="0"/>
        </a:defRPr>
      </a:lvl3pPr>
      <a:lvl4pPr marL="10287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4pPr>
      <a:lvl5pPr marL="12573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33" userDrawn="1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40" userDrawn="1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205CEBA-2515-2B2D-E729-A0429CFDE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5663" y="373063"/>
            <a:ext cx="10725150" cy="1350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9E5176-9F35-35F4-9F58-8999CDAD2A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5663" y="1862138"/>
            <a:ext cx="10725150" cy="44370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3DDD3F-B92D-F18C-30AE-AB40DA502B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55663" y="6483350"/>
            <a:ext cx="2797175" cy="371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1419FB-D837-7647-AC90-84F19AB974CA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A22FAE-66D8-8757-6FC4-9872E71BCA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19563" y="6483350"/>
            <a:ext cx="4197350" cy="371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2052C6-8BA9-0863-F91D-6A455ABCF8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83638" y="6483350"/>
            <a:ext cx="2797175" cy="371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830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54" r:id="rId1"/>
    <p:sldLayoutId id="2147484355" r:id="rId2"/>
    <p:sldLayoutId id="2147484356" r:id="rId3"/>
    <p:sldLayoutId id="2147484357" r:id="rId4"/>
    <p:sldLayoutId id="2147484358" r:id="rId5"/>
    <p:sldLayoutId id="2147484359" r:id="rId6"/>
    <p:sldLayoutId id="2147484360" r:id="rId7"/>
    <p:sldLayoutId id="2147484361" r:id="rId8"/>
    <p:sldLayoutId id="2147484362" r:id="rId9"/>
    <p:sldLayoutId id="2147484363" r:id="rId10"/>
    <p:sldLayoutId id="214748436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3D9A7C-1210-A2E3-4936-753F4D448E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5663" y="373063"/>
            <a:ext cx="10725150" cy="1350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00E567-B43C-F191-A69E-49D27BDB92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5663" y="1862138"/>
            <a:ext cx="10725150" cy="44370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54463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5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ity with a lake surrounded by trees&#10;&#10;Description automatically generated">
            <a:extLst>
              <a:ext uri="{FF2B5EF4-FFF2-40B4-BE49-F238E27FC236}">
                <a16:creationId xmlns:a16="http://schemas.microsoft.com/office/drawing/2014/main" id="{ACABE36D-9779-55C1-2EB9-959B34A2DFB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</a:blip>
          <a:stretch>
            <a:fillRect/>
          </a:stretch>
        </p:blipFill>
        <p:spPr>
          <a:xfrm>
            <a:off x="0" y="6321"/>
            <a:ext cx="12447738" cy="6988203"/>
          </a:xfrm>
          <a:prstGeom prst="rect">
            <a:avLst/>
          </a:prstGeom>
        </p:spPr>
      </p:pic>
      <p:pic>
        <p:nvPicPr>
          <p:cNvPr id="17" name="Picture 16" descr="A picture containing font, graphics, graphic design, text&#10;&#10;Description automatically generated">
            <a:extLst>
              <a:ext uri="{FF2B5EF4-FFF2-40B4-BE49-F238E27FC236}">
                <a16:creationId xmlns:a16="http://schemas.microsoft.com/office/drawing/2014/main" id="{DA7104A4-1876-F218-924C-1DBE7991C8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2936" y="854072"/>
            <a:ext cx="7658101" cy="17730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B1F283B-2ED3-34AA-C2A9-C297486AB75C}"/>
              </a:ext>
            </a:extLst>
          </p:cNvPr>
          <p:cNvSpPr txBox="1"/>
          <p:nvPr/>
        </p:nvSpPr>
        <p:spPr>
          <a:xfrm>
            <a:off x="46037" y="5652619"/>
            <a:ext cx="6172200" cy="108183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800" b="1" dirty="0">
                <a:solidFill>
                  <a:srgbClr val="1B4499"/>
                </a:solidFill>
                <a:latin typeface="Poppins SemiBold" pitchFamily="2" charset="77"/>
                <a:ea typeface="Helvetica Neue Condensed Black" panose="02000503000000020004" pitchFamily="2" charset="0"/>
                <a:cs typeface="Poppins SemiBold" pitchFamily="2" charset="77"/>
              </a:rPr>
              <a:t>Orlando, FL </a:t>
            </a:r>
            <a:br>
              <a:rPr lang="en-US" sz="2800" b="1" dirty="0">
                <a:solidFill>
                  <a:srgbClr val="1B4499"/>
                </a:solidFill>
                <a:latin typeface="Poppins SemiBold" pitchFamily="2" charset="77"/>
                <a:ea typeface="Helvetica Neue Condensed Black" panose="02000503000000020004" pitchFamily="2" charset="0"/>
                <a:cs typeface="Poppins SemiBold" pitchFamily="2" charset="77"/>
              </a:rPr>
            </a:br>
            <a:r>
              <a:rPr lang="en-US" sz="2800" b="1" dirty="0">
                <a:solidFill>
                  <a:srgbClr val="1B4499"/>
                </a:solidFill>
                <a:latin typeface="Poppins SemiBold" pitchFamily="2" charset="77"/>
                <a:ea typeface="Helvetica Neue Condensed Black" panose="02000503000000020004" pitchFamily="2" charset="0"/>
                <a:cs typeface="Poppins SemiBold" pitchFamily="2" charset="77"/>
              </a:rPr>
              <a:t>October 19-23, 2025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A28B35-846E-E9DF-A6FD-4248B8456C2C}"/>
              </a:ext>
            </a:extLst>
          </p:cNvPr>
          <p:cNvSpPr txBox="1"/>
          <p:nvPr/>
        </p:nvSpPr>
        <p:spPr>
          <a:xfrm>
            <a:off x="3397893" y="2645229"/>
            <a:ext cx="7565281" cy="1348061"/>
          </a:xfrm>
          <a:prstGeom prst="rect">
            <a:avLst/>
          </a:prstGeom>
          <a:noFill/>
        </p:spPr>
        <p:txBody>
          <a:bodyPr wrap="square" lIns="182880" tIns="146304" rIns="182880" bIns="146304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3800" dirty="0">
                <a:solidFill>
                  <a:srgbClr val="1B4499"/>
                </a:solidFill>
                <a:latin typeface="segoe ui black"/>
                <a:ea typeface="segoe ui black"/>
                <a:cs typeface="Poppins SemiBold"/>
              </a:rPr>
              <a:t>FINANCE &amp;</a:t>
            </a:r>
            <a:br>
              <a:rPr lang="en-US" sz="3800" dirty="0">
                <a:solidFill>
                  <a:srgbClr val="1B4499"/>
                </a:solidFill>
                <a:latin typeface="segoe ui black"/>
                <a:ea typeface="segoe ui black"/>
                <a:cs typeface="Poppins SemiBold"/>
              </a:rPr>
            </a:br>
            <a:r>
              <a:rPr lang="en-US" sz="3800" dirty="0">
                <a:solidFill>
                  <a:srgbClr val="1B4499"/>
                </a:solidFill>
                <a:latin typeface="segoe ui black"/>
                <a:ea typeface="segoe ui black"/>
                <a:cs typeface="Poppins SemiBold"/>
              </a:rPr>
              <a:t>SUPPLY CHAIN/F&amp;O</a:t>
            </a:r>
          </a:p>
        </p:txBody>
      </p:sp>
      <p:pic>
        <p:nvPicPr>
          <p:cNvPr id="13" name="Picture 12" descr="A blue and white hexagon with text and palm trees&#10;&#10;Description automatically generated">
            <a:extLst>
              <a:ext uri="{FF2B5EF4-FFF2-40B4-BE49-F238E27FC236}">
                <a16:creationId xmlns:a16="http://schemas.microsoft.com/office/drawing/2014/main" id="{ACEDB42A-C09D-ABA5-F585-DB6EB3E563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07630" y="3465086"/>
            <a:ext cx="2998731" cy="347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662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FE2E96-EEEF-5FC5-E72E-6418F4C2D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Assignment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E03629A-DDCB-F0AB-4ECA-F6FE6AD6C0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362" y="1567493"/>
            <a:ext cx="8415750" cy="5053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049712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FE2E96-EEEF-5FC5-E72E-6418F4C2D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Organization Assignment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A2192F-1A31-8286-B9A2-B17A3250AF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6" y="1668462"/>
            <a:ext cx="4801537" cy="4190999"/>
          </a:xfrm>
        </p:spPr>
        <p:txBody>
          <a:bodyPr/>
          <a:lstStyle/>
          <a:p>
            <a:r>
              <a:rPr lang="en-US" sz="2400" dirty="0"/>
              <a:t>By default, user gets role assignment in all legal entities</a:t>
            </a:r>
          </a:p>
          <a:p>
            <a:r>
              <a:rPr lang="en-US" sz="2400" dirty="0"/>
              <a:t>Click on ‘Assign Organizations’ -&gt; Grant access to specific organizations</a:t>
            </a:r>
          </a:p>
          <a:p>
            <a:r>
              <a:rPr lang="en-US" sz="2400" dirty="0"/>
              <a:t>Select organizations to restrict access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01825F2-A958-8EEA-ACB8-4CABE209FA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3823" y="1171258"/>
            <a:ext cx="3258005" cy="159089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BBDF852-53C3-D547-22AA-D19539DCA2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5224" y="2762155"/>
            <a:ext cx="5153744" cy="170521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8D819CD-C00B-E7EC-A105-A0B8626438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3373" y="4711751"/>
            <a:ext cx="6658904" cy="1343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819229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FE2E96-EEEF-5FC5-E72E-6418F4C2D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Organization Hierarchy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A2192F-1A31-8286-B9A2-B17A3250AF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6" y="1668462"/>
            <a:ext cx="5015821" cy="4190999"/>
          </a:xfrm>
        </p:spPr>
        <p:txBody>
          <a:bodyPr/>
          <a:lstStyle/>
          <a:p>
            <a:r>
              <a:rPr lang="en-US" dirty="0"/>
              <a:t>To assign multiple organizations at once</a:t>
            </a:r>
          </a:p>
          <a:p>
            <a:endParaRPr lang="en-US" dirty="0"/>
          </a:p>
          <a:p>
            <a:r>
              <a:rPr lang="en-US" dirty="0"/>
              <a:t>Can create a hierarchy of organizations and assign it to a user role assignment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5D8D4D-3193-74EA-BCA6-77C628626C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2637" y="1668462"/>
            <a:ext cx="4496427" cy="22101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876F1EE-D7CD-2D09-36A0-6B94BF1FFE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2079" y="4435776"/>
            <a:ext cx="6109206" cy="179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172895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FE2E96-EEEF-5FC5-E72E-6418F4C2D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Organization Hierarchy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A2192F-1A31-8286-B9A2-B17A3250AF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6" y="1668462"/>
            <a:ext cx="5859883" cy="4190999"/>
          </a:xfrm>
        </p:spPr>
        <p:txBody>
          <a:bodyPr/>
          <a:lstStyle/>
          <a:p>
            <a:r>
              <a:rPr lang="en-US" dirty="0"/>
              <a:t>Select Org Hierarchy drop down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Grant With Children vs Grant</a:t>
            </a:r>
          </a:p>
          <a:p>
            <a:endParaRPr lang="en-US" dirty="0"/>
          </a:p>
          <a:p>
            <a:r>
              <a:rPr lang="en-US" dirty="0"/>
              <a:t>Hierarchy field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084E477-B9D0-225B-AB56-FF051D527B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9700" y="2300760"/>
            <a:ext cx="4876461" cy="3330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034398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02C7D1-5CAB-3231-D9EB-D98E820F10FC}"/>
              </a:ext>
            </a:extLst>
          </p:cNvPr>
          <p:cNvSpPr/>
          <p:nvPr/>
        </p:nvSpPr>
        <p:spPr bwMode="auto">
          <a:xfrm>
            <a:off x="0" y="0"/>
            <a:ext cx="12436475" cy="6994525"/>
          </a:xfrm>
          <a:prstGeom prst="rect">
            <a:avLst/>
          </a:prstGeom>
          <a:solidFill>
            <a:schemeClr val="accent2">
              <a:alpha val="62316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ext Box 3">
            <a:extLst>
              <a:ext uri="{FF2B5EF4-FFF2-40B4-BE49-F238E27FC236}">
                <a16:creationId xmlns:a16="http://schemas.microsoft.com/office/drawing/2014/main" id="{42712E4A-C4AB-5C53-E90C-010686EB0BDF}"/>
              </a:ext>
            </a:extLst>
          </p:cNvPr>
          <p:cNvSpPr txBox="1">
            <a:spLocks noChangeArrowheads="1"/>
          </p:cNvSpPr>
          <p:nvPr/>
        </p:nvSpPr>
        <p:spPr bwMode="blackWhite">
          <a:xfrm>
            <a:off x="274637" y="6469062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algn="r"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>© 2025 Dynamic Communities. All rights reserved.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CBF911-2A9C-2643-6C42-D2B79AB682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1674" y="2143331"/>
            <a:ext cx="8173126" cy="18923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7B8C8DA-E0EC-DDB1-8F81-26819E054EA0}"/>
              </a:ext>
            </a:extLst>
          </p:cNvPr>
          <p:cNvSpPr txBox="1"/>
          <p:nvPr/>
        </p:nvSpPr>
        <p:spPr>
          <a:xfrm>
            <a:off x="3680923" y="3928051"/>
            <a:ext cx="7638386" cy="821763"/>
          </a:xfrm>
          <a:prstGeom prst="rect">
            <a:avLst/>
          </a:prstGeom>
          <a:noFill/>
        </p:spPr>
        <p:txBody>
          <a:bodyPr wrap="square" lIns="182880" tIns="146304" rIns="182880" bIns="146304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3800" dirty="0">
                <a:latin typeface="segoe ui black"/>
                <a:ea typeface="segoe ui black"/>
                <a:cs typeface="Poppins SemiBold"/>
              </a:rPr>
              <a:t>FINANCE &amp; SUPPLY CHAIN/F&amp;O</a:t>
            </a:r>
          </a:p>
        </p:txBody>
      </p:sp>
    </p:spTree>
    <p:extLst>
      <p:ext uri="{BB962C8B-B14F-4D97-AF65-F5344CB8AC3E}">
        <p14:creationId xmlns:p14="http://schemas.microsoft.com/office/powerpoint/2010/main" val="883187606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02C7D1-5CAB-3231-D9EB-D98E820F10FC}"/>
              </a:ext>
            </a:extLst>
          </p:cNvPr>
          <p:cNvSpPr/>
          <p:nvPr/>
        </p:nvSpPr>
        <p:spPr bwMode="auto">
          <a:xfrm>
            <a:off x="0" y="0"/>
            <a:ext cx="12436475" cy="6994525"/>
          </a:xfrm>
          <a:prstGeom prst="rect">
            <a:avLst/>
          </a:prstGeom>
          <a:solidFill>
            <a:schemeClr val="accent2">
              <a:alpha val="62316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ext Box 3">
            <a:extLst>
              <a:ext uri="{FF2B5EF4-FFF2-40B4-BE49-F238E27FC236}">
                <a16:creationId xmlns:a16="http://schemas.microsoft.com/office/drawing/2014/main" id="{42712E4A-C4AB-5C53-E90C-010686EB0BDF}"/>
              </a:ext>
            </a:extLst>
          </p:cNvPr>
          <p:cNvSpPr txBox="1">
            <a:spLocks noChangeArrowheads="1"/>
          </p:cNvSpPr>
          <p:nvPr/>
        </p:nvSpPr>
        <p:spPr bwMode="blackWhite">
          <a:xfrm>
            <a:off x="274637" y="6469062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algn="r"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>© 2025 Dynamic Communities. All rights reserved.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CBF911-2A9C-2643-6C42-D2B79AB682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1674" y="2143331"/>
            <a:ext cx="8173126" cy="189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463206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9A9AF1B0-4DAB-4458-0669-0DCD524BE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3549" y="2821286"/>
            <a:ext cx="9589375" cy="1351952"/>
          </a:xfrm>
          <a:ln>
            <a:noFill/>
          </a:ln>
        </p:spPr>
        <p:txBody>
          <a:bodyPr/>
          <a:lstStyle>
            <a:lvl1pPr>
              <a:defRPr sz="4400"/>
            </a:lvl1pPr>
          </a:lstStyle>
          <a:p>
            <a:pPr algn="ctr"/>
            <a:r>
              <a:rPr lang="en-US" dirty="0"/>
              <a:t>D365FO Administration Basics</a:t>
            </a:r>
            <a:endParaRPr lang="en-US" b="1" dirty="0">
              <a:solidFill>
                <a:srgbClr val="1E27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000583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65AE04-2802-DDFC-4DF9-5AC6E19A727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74040" y="1672535"/>
            <a:ext cx="8319717" cy="4632253"/>
          </a:xfrm>
        </p:spPr>
        <p:txBody>
          <a:bodyPr numCol="2"/>
          <a:lstStyle/>
          <a:p>
            <a:r>
              <a:rPr lang="en-US" sz="3200" dirty="0"/>
              <a:t>Creating a User</a:t>
            </a:r>
          </a:p>
          <a:p>
            <a:r>
              <a:rPr lang="en-US" sz="3200" dirty="0"/>
              <a:t>Creating a Worker</a:t>
            </a:r>
          </a:p>
          <a:p>
            <a:r>
              <a:rPr lang="en-US" sz="3200" dirty="0"/>
              <a:t>Associating User -&gt; Worker</a:t>
            </a:r>
          </a:p>
          <a:p>
            <a:r>
              <a:rPr lang="en-US" sz="3200" dirty="0"/>
              <a:t>Assigning Permissions</a:t>
            </a:r>
          </a:p>
          <a:p>
            <a:pPr lvl="1"/>
            <a:r>
              <a:rPr lang="en-US" sz="2400" dirty="0"/>
              <a:t>Legal Entity Restrictions</a:t>
            </a:r>
          </a:p>
          <a:p>
            <a:pPr lvl="1"/>
            <a:r>
              <a:rPr lang="en-US" sz="2400" dirty="0"/>
              <a:t>Organization Hierarchies</a:t>
            </a:r>
          </a:p>
        </p:txBody>
      </p:sp>
    </p:spTree>
    <p:extLst>
      <p:ext uri="{BB962C8B-B14F-4D97-AF65-F5344CB8AC3E}">
        <p14:creationId xmlns:p14="http://schemas.microsoft.com/office/powerpoint/2010/main" val="1638368458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7E4F28-B8BF-DA74-AC4B-85FF9BC3C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</p:spPr>
        <p:txBody>
          <a:bodyPr wrap="square" anchor="ctr">
            <a:normAutofit/>
          </a:bodyPr>
          <a:lstStyle/>
          <a:p>
            <a:r>
              <a:rPr lang="en-US" sz="3700"/>
              <a:t>Class Questions</a:t>
            </a:r>
          </a:p>
        </p:txBody>
      </p:sp>
      <p:graphicFrame>
        <p:nvGraphicFramePr>
          <p:cNvPr id="5" name="Text Placeholder 2">
            <a:extLst>
              <a:ext uri="{FF2B5EF4-FFF2-40B4-BE49-F238E27FC236}">
                <a16:creationId xmlns:a16="http://schemas.microsoft.com/office/drawing/2014/main" id="{F26A2300-DA9E-54A1-F291-EBB32F60067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73387802"/>
              </p:ext>
            </p:extLst>
          </p:nvPr>
        </p:nvGraphicFramePr>
        <p:xfrm>
          <a:off x="731836" y="1668462"/>
          <a:ext cx="10972485" cy="4190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73167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FE2E96-EEEF-5FC5-E72E-6418F4C2D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Adding a User To D365FO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A2192F-1A31-8286-B9A2-B17A3250AF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System Administration -&gt; Users -&gt; Users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942FF7-A7CF-9E23-2638-FD70C8D844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1783" y="2484621"/>
            <a:ext cx="9192908" cy="2724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229913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FE2E96-EEEF-5FC5-E72E-6418F4C2D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Adding a User To D365FO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080B0C3-3257-FD47-42C4-9FDDC59E29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5767" y="2485131"/>
            <a:ext cx="7906853" cy="2981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053784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FE2E96-EEEF-5FC5-E72E-6418F4C2D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</p:spPr>
        <p:txBody>
          <a:bodyPr wrap="square" anchor="ctr">
            <a:normAutofit/>
          </a:bodyPr>
          <a:lstStyle/>
          <a:p>
            <a:r>
              <a:rPr lang="en-US" sz="3700"/>
              <a:t>Add An External User</a:t>
            </a:r>
          </a:p>
        </p:txBody>
      </p:sp>
      <p:graphicFrame>
        <p:nvGraphicFramePr>
          <p:cNvPr id="5" name="Text Placeholder 2">
            <a:extLst>
              <a:ext uri="{FF2B5EF4-FFF2-40B4-BE49-F238E27FC236}">
                <a16:creationId xmlns:a16="http://schemas.microsoft.com/office/drawing/2014/main" id="{F181C96E-ED41-54A3-1FD4-EB0C1173361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1318889"/>
              </p:ext>
            </p:extLst>
          </p:nvPr>
        </p:nvGraphicFramePr>
        <p:xfrm>
          <a:off x="731836" y="1668462"/>
          <a:ext cx="10972485" cy="4190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047579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FE2E96-EEEF-5FC5-E72E-6418F4C2D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Worker vs User Record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A2192F-1A31-8286-B9A2-B17A3250AF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7" y="1668462"/>
            <a:ext cx="4754564" cy="4190999"/>
          </a:xfrm>
        </p:spPr>
        <p:txBody>
          <a:bodyPr/>
          <a:lstStyle/>
          <a:p>
            <a:r>
              <a:rPr lang="en-US" sz="2400" dirty="0"/>
              <a:t>Users &lt;&gt; Workers</a:t>
            </a:r>
          </a:p>
          <a:p>
            <a:endParaRPr lang="en-US" sz="2400" dirty="0"/>
          </a:p>
          <a:p>
            <a:r>
              <a:rPr lang="en-US" sz="2400" dirty="0"/>
              <a:t>Multiple worker types</a:t>
            </a:r>
          </a:p>
          <a:p>
            <a:endParaRPr lang="en-US" sz="2400" dirty="0"/>
          </a:p>
          <a:p>
            <a:r>
              <a:rPr lang="en-US" sz="2400" dirty="0"/>
              <a:t>Human Resources -&gt; Workers -&gt; Workers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19D0B06-22BA-DEF3-E8EC-2E455C9AB1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7671" y="179134"/>
            <a:ext cx="3391554" cy="301292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609A526-CCC9-B828-7875-A8B706CF3B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4568" y="3303749"/>
            <a:ext cx="6741907" cy="3430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745133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FE2E96-EEEF-5FC5-E72E-6418F4C2D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Associating User -&gt; Worker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A2192F-1A31-8286-B9A2-B17A3250AF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User Form -&gt; Person field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3764358-DA69-AD1C-F06F-F4A856AC89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7261" y="2311831"/>
            <a:ext cx="6001952" cy="3415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382964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primary with bullets">
  <a:themeElements>
    <a:clrScheme name="Custom 6">
      <a:dk1>
        <a:srgbClr val="3F454F"/>
      </a:dk1>
      <a:lt1>
        <a:srgbClr val="FFFFFF"/>
      </a:lt1>
      <a:dk2>
        <a:srgbClr val="84BD00"/>
      </a:dk2>
      <a:lt2>
        <a:srgbClr val="EAEAEA"/>
      </a:lt2>
      <a:accent1>
        <a:srgbClr val="0095C8"/>
      </a:accent1>
      <a:accent2>
        <a:srgbClr val="001E60"/>
      </a:accent2>
      <a:accent3>
        <a:srgbClr val="E4002B"/>
      </a:accent3>
      <a:accent4>
        <a:srgbClr val="FFB81C"/>
      </a:accent4>
      <a:accent5>
        <a:srgbClr val="3D1B52"/>
      </a:accent5>
      <a:accent6>
        <a:srgbClr val="F2C818"/>
      </a:accent6>
      <a:hlink>
        <a:srgbClr val="0095C8"/>
      </a:hlink>
      <a:folHlink>
        <a:srgbClr val="84BD00"/>
      </a:folHlink>
    </a:clrScheme>
    <a:fontScheme name="Custom 6">
      <a:majorFont>
        <a:latin typeface="segoe ui black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CUG-NAVUG Summit 2018 speaker template.pptx" id="{E4180D32-CB38-412B-90E4-C6A367F14268}" vid="{5ABA93EF-FCBD-4FE3-891E-C6F4305AB830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9d2a015-485a-400d-b290-ecf68f6652cf">
      <Terms xmlns="http://schemas.microsoft.com/office/infopath/2007/PartnerControls"/>
    </lcf76f155ced4ddcb4097134ff3c332f>
    <TaxCatchAll xmlns="40060f56-dd67-4c74-97f4-8d4b2087e08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95241CFF6E1864895DCD7ADE29FC1C7" ma:contentTypeVersion="18" ma:contentTypeDescription="Create a new document." ma:contentTypeScope="" ma:versionID="18c11557fac8510406916505c59aacae">
  <xsd:schema xmlns:xsd="http://www.w3.org/2001/XMLSchema" xmlns:xs="http://www.w3.org/2001/XMLSchema" xmlns:p="http://schemas.microsoft.com/office/2006/metadata/properties" xmlns:ns2="29d2a015-485a-400d-b290-ecf68f6652cf" xmlns:ns3="40060f56-dd67-4c74-97f4-8d4b2087e08e" targetNamespace="http://schemas.microsoft.com/office/2006/metadata/properties" ma:root="true" ma:fieldsID="bba247b69ceff1d6cdfdebac7a276114" ns2:_="" ns3:_="">
    <xsd:import namespace="29d2a015-485a-400d-b290-ecf68f6652cf"/>
    <xsd:import namespace="40060f56-dd67-4c74-97f4-8d4b2087e08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d2a015-485a-400d-b290-ecf68f6652c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8d8785f9-e54f-4c32-bd3d-94d1ae40bbf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060f56-dd67-4c74-97f4-8d4b2087e08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d353a670-f4ec-49b7-9238-821180cc4ce8}" ma:internalName="TaxCatchAll" ma:showField="CatchAllData" ma:web="40060f56-dd67-4c74-97f4-8d4b2087e08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990F116-B58F-4255-B05B-DA3808E0E5C6}">
  <ds:schemaRefs>
    <ds:schemaRef ds:uri="40060f56-dd67-4c74-97f4-8d4b2087e08e"/>
    <ds:schemaRef ds:uri="29d2a015-485a-400d-b290-ecf68f6652cf"/>
    <ds:schemaRef ds:uri="http://schemas.microsoft.com/office/2006/documentManagement/types"/>
    <ds:schemaRef ds:uri="http://www.w3.org/XML/1998/namespace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288605DE-A454-490A-B3CB-4C6473F23D3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9d2a015-485a-400d-b290-ecf68f6652cf"/>
    <ds:schemaRef ds:uri="40060f56-dd67-4c74-97f4-8d4b2087e08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1154</TotalTime>
  <Words>426</Words>
  <Application>Microsoft Office PowerPoint</Application>
  <PresentationFormat>Custom</PresentationFormat>
  <Paragraphs>78</Paragraphs>
  <Slides>15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30" baseType="lpstr">
      <vt:lpstr>Arial</vt:lpstr>
      <vt:lpstr>Calibri</vt:lpstr>
      <vt:lpstr>Calibri Light</vt:lpstr>
      <vt:lpstr>Lucida Sans Unicode</vt:lpstr>
      <vt:lpstr>Poppins</vt:lpstr>
      <vt:lpstr>Poppins SemiBold</vt:lpstr>
      <vt:lpstr>Segoe</vt:lpstr>
      <vt:lpstr>Segoe UI</vt:lpstr>
      <vt:lpstr>Segoe UI</vt:lpstr>
      <vt:lpstr>Segoe UI Black</vt:lpstr>
      <vt:lpstr>Verdana</vt:lpstr>
      <vt:lpstr>Wingdings</vt:lpstr>
      <vt:lpstr>primary with bullets</vt:lpstr>
      <vt:lpstr>1_Custom Design</vt:lpstr>
      <vt:lpstr>Custom Design</vt:lpstr>
      <vt:lpstr>PowerPoint Presentation</vt:lpstr>
      <vt:lpstr>D365FO Administration Basics</vt:lpstr>
      <vt:lpstr>PowerPoint Presentation</vt:lpstr>
      <vt:lpstr>Class Questions</vt:lpstr>
      <vt:lpstr>Adding a User To D365FO</vt:lpstr>
      <vt:lpstr>Adding a User To D365FO</vt:lpstr>
      <vt:lpstr>Add An External User</vt:lpstr>
      <vt:lpstr>Worker vs User Record</vt:lpstr>
      <vt:lpstr>Associating User -&gt; Worker</vt:lpstr>
      <vt:lpstr>Security Assignment</vt:lpstr>
      <vt:lpstr>Organization Assignment</vt:lpstr>
      <vt:lpstr>Organization Hierarchy</vt:lpstr>
      <vt:lpstr>Organization Hierarchy</vt:lpstr>
      <vt:lpstr>PowerPoint Presentation</vt:lpstr>
      <vt:lpstr>PowerPoint Presentation</vt:lpstr>
    </vt:vector>
  </TitlesOfParts>
  <Manager/>
  <Company>Dynamic Communities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About this Template</dc:title>
  <dc:subject>Cross UG Summit 2017</dc:subject>
  <dc:creator>Ty Hagerott</dc:creator>
  <cp:keywords>Dynamic Communities</cp:keywords>
  <dc:description>Template: Mitchell Derrey; Silver Fox Productions_x000d_
Formatting: _x000d_
Audience Type:</dc:description>
  <cp:lastModifiedBy>Alex Meyer</cp:lastModifiedBy>
  <cp:revision>20</cp:revision>
  <dcterms:created xsi:type="dcterms:W3CDTF">2018-06-21T13:40:22Z</dcterms:created>
  <dcterms:modified xsi:type="dcterms:W3CDTF">2025-10-16T19:23:22Z</dcterms:modified>
  <cp:category>Dynamic Communities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0x010100595241CFF6E1864895DCD7ADE29FC1C7</vt:lpwstr>
  </property>
  <property fmtid="{D5CDD505-2E9C-101B-9397-08002B2CF9AE}" pid="3" name="Product">
    <vt:lpwstr/>
  </property>
  <property fmtid="{D5CDD505-2E9C-101B-9397-08002B2CF9AE}" pid="4" name="Event1">
    <vt:lpwstr>622;#Unassigned|2c8af875-f38a-40b8-a0a9-056aed3fc8c0</vt:lpwstr>
  </property>
  <property fmtid="{D5CDD505-2E9C-101B-9397-08002B2CF9AE}" pid="5" name="Audience">
    <vt:lpwstr/>
  </property>
  <property fmtid="{D5CDD505-2E9C-101B-9397-08002B2CF9AE}" pid="6" name="Event Venue">
    <vt:lpwstr/>
  </property>
  <property fmtid="{D5CDD505-2E9C-101B-9397-08002B2CF9AE}" pid="7" name="Track">
    <vt:lpwstr/>
  </property>
  <property fmtid="{D5CDD505-2E9C-101B-9397-08002B2CF9AE}" pid="8" name="Event Location">
    <vt:lpwstr/>
  </property>
  <property fmtid="{D5CDD505-2E9C-101B-9397-08002B2CF9AE}" pid="9" name="Campaign">
    <vt:lpwstr/>
  </property>
  <property fmtid="{D5CDD505-2E9C-101B-9397-08002B2CF9AE}" pid="10" name="IsMyDocuments">
    <vt:bool>true</vt:bool>
  </property>
  <property fmtid="{D5CDD505-2E9C-101B-9397-08002B2CF9AE}" pid="11" name="MediaServiceImageTags">
    <vt:lpwstr/>
  </property>
</Properties>
</file>